
<file path=[Content_Types].xml><?xml version="1.0" encoding="utf-8"?>
<Types xmlns="http://schemas.openxmlformats.org/package/2006/content-types">
  <Override PartName="/ppt/slideMasters/slideMaster3.xml" ContentType="application/vnd.openxmlformats-officedocument.presentationml.slideMaster+xml"/>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s/slide76.xml" ContentType="application/vnd.openxmlformats-officedocument.presentationml.slide+xml"/>
  <Override PartName="/ppt/slides/slide94.xml" ContentType="application/vnd.openxmlformats-officedocument.presentationml.slide+xml"/>
  <Override PartName="/ppt/slideLayouts/slideLayout39.xml" ContentType="application/vnd.openxmlformats-officedocument.presentationml.slideLayout+xml"/>
  <Override PartName="/ppt/slideLayouts/slideLayout57.xml" ContentType="application/vnd.openxmlformats-officedocument.presentationml.slideLayout+xml"/>
  <Override PartName="/ppt/theme/theme5.xml" ContentType="application/vnd.openxmlformats-officedocument.them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83.xml" ContentType="application/vnd.openxmlformats-officedocument.presentationml.slide+xml"/>
  <Override PartName="/ppt/slides/slide102.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Layouts/slideLayout28.xml" ContentType="application/vnd.openxmlformats-officedocument.presentationml.slideLayout+xml"/>
  <Override PartName="/ppt/slideLayouts/slideLayout46.xml" ContentType="application/vnd.openxmlformats-officedocument.presentationml.slideLayout+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5.xml" ContentType="application/vnd.openxmlformats-officedocument.presentationml.slideLayout+xml"/>
  <Override PartName="/ppt/slideLayouts/slideLayout53.xml" ContentType="application/vnd.openxmlformats-officedocument.presentationml.slideLayout+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Layouts/slideLayout24.xml" ContentType="application/vnd.openxmlformats-officedocument.presentationml.slideLayout+xml"/>
  <Override PartName="/ppt/slideLayouts/slideLayout42.xml" ContentType="application/vnd.openxmlformats-officedocument.presentationml.slideLayout+xml"/>
  <Override PartName="/ppt/slideLayouts/slideLayout60.xml" ContentType="application/vnd.openxmlformats-officedocument.presentationml.slideLayout+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20.xml" ContentType="application/vnd.openxmlformats-officedocument.presentationml.slideLayout+xml"/>
  <Override PartName="/ppt/slideLayouts/slideLayout31.xml" ContentType="application/vnd.openxmlformats-officedocument.presentationml.slideLayout+xml"/>
  <Override PartName="/ppt/slides/slide99.xml" ContentType="application/vnd.openxmlformats-officedocument.presentationml.slide+xml"/>
  <Override PartName="/ppt/slideMasters/slideMaster4.xml" ContentType="application/vnd.openxmlformats-officedocument.presentationml.slideMaster+xml"/>
  <Override PartName="/ppt/slides/slide9.xml" ContentType="application/vnd.openxmlformats-officedocument.presentationml.slide+xml"/>
  <Override PartName="/ppt/slides/slide59.xml" ContentType="application/vnd.openxmlformats-officedocument.presentationml.slide+xml"/>
  <Override PartName="/ppt/slides/slide77.xml" ContentType="application/vnd.openxmlformats-officedocument.presentationml.slide+xml"/>
  <Override PartName="/ppt/slides/slide88.xml" ContentType="application/vnd.openxmlformats-officedocument.presentationml.slide+xml"/>
  <Override PartName="/ppt/viewProps.xml" ContentType="application/vnd.openxmlformats-officedocument.presentationml.viewProps+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s/slide66.xml" ContentType="application/vnd.openxmlformats-officedocument.presentationml.slide+xml"/>
  <Override PartName="/ppt/slides/slide95.xml" ContentType="application/vnd.openxmlformats-officedocument.presentationml.slide+xml"/>
  <Override PartName="/ppt/slideLayouts/slideLayout7.xml" ContentType="application/vnd.openxmlformats-officedocument.presentationml.slideLayout+xml"/>
  <Override PartName="/ppt/slideLayouts/slideLayout29.xml" ContentType="application/vnd.openxmlformats-officedocument.presentationml.slideLayout+xml"/>
  <Override PartName="/ppt/slideLayouts/slideLayout58.xml" ContentType="application/vnd.openxmlformats-officedocument.presentationml.slideLayout+xml"/>
  <Default Extension="png" ContentType="image/png"/>
  <Override PartName="/ppt/notesSlides/notesSlide3.xml" ContentType="application/vnd.openxmlformats-officedocument.presentationml.notesSlide+xml"/>
  <Default Extension="bin" ContentType="application/vnd.openxmlformats-officedocument.oleObject"/>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presProps.xml" ContentType="application/vnd.openxmlformats-officedocument.presentationml.presProps+xml"/>
  <Override PartName="/ppt/slideLayouts/slideLayout18.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slideLayouts/slideLayout47.xml" ContentType="application/vnd.openxmlformats-officedocument.presentationml.slideLayout+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s/slide44.xml" ContentType="application/vnd.openxmlformats-officedocument.presentationml.slide+xml"/>
  <Override PartName="/ppt/slides/slide62.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Override PartName="/ppt/slideLayouts/slideLayout3.xml" ContentType="application/vnd.openxmlformats-officedocument.presentationml.slideLayout+xml"/>
  <Override PartName="/ppt/slideLayouts/slideLayout25.xml" ContentType="application/vnd.openxmlformats-officedocument.presentationml.slideLayout+xml"/>
  <Override PartName="/ppt/slideLayouts/slideLayout43.xml" ContentType="application/vnd.openxmlformats-officedocument.presentationml.slideLayout+xml"/>
  <Override PartName="/ppt/slideLayouts/slideLayout54.xml" ContentType="application/vnd.openxmlformats-officedocument.presentationml.slideLayout+xml"/>
  <Default Extension="emf" ContentType="image/x-emf"/>
  <Override PartName="/ppt/presentation.xml" ContentType="application/vnd.openxmlformats-officedocument.presentationml.presentation.main+xml"/>
  <Override PartName="/ppt/slides/slide22.xml" ContentType="application/vnd.openxmlformats-officedocument.presentationml.slide+xml"/>
  <Override PartName="/ppt/slides/slide51.xml" ContentType="application/vnd.openxmlformats-officedocument.presentationml.slide+xml"/>
  <Override PartName="/ppt/slideLayouts/slideLayout14.xml" ContentType="application/vnd.openxmlformats-officedocument.presentationml.slideLayout+xml"/>
  <Override PartName="/ppt/slideLayouts/slideLayout32.xml" ContentType="application/vnd.openxmlformats-officedocument.presentationml.slideLayout+xml"/>
  <Override PartName="/ppt/slideLayouts/slideLayout6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40.xml" ContentType="application/vnd.openxmlformats-officedocument.presentationml.slide+xml"/>
  <Override PartName="/ppt/slideLayouts/slideLayout21.xml" ContentType="application/vnd.openxmlformats-officedocument.presentationml.slideLayout+xml"/>
  <Override PartName="/ppt/slideLayouts/slideLayout50.xml" ContentType="application/vnd.openxmlformats-officedocument.presentationml.slideLayout+xml"/>
  <Override PartName="/ppt/slideLayouts/slideLayout10.xml" ContentType="application/vnd.openxmlformats-officedocument.presentationml.slideLayout+xml"/>
  <Default Extension="gif" ContentType="image/gif"/>
  <Default Extension="vml" ContentType="application/vnd.openxmlformats-officedocument.vmlDrawing"/>
  <Override PartName="/ppt/slides/slide89.xml" ContentType="application/vnd.openxmlformats-officedocument.presentationml.slide+xml"/>
  <Override PartName="/ppt/slides/slide49.xml" ContentType="application/vnd.openxmlformats-officedocument.presentationml.slide+xml"/>
  <Override PartName="/ppt/slides/slide78.xml" ContentType="application/vnd.openxmlformats-officedocument.presentationml.slide+xml"/>
  <Override PartName="/ppt/slides/slide96.xml" ContentType="application/vnd.openxmlformats-officedocument.presentationml.slide+xml"/>
  <Override PartName="/ppt/slideLayouts/slideLayout59.xml" ContentType="application/vnd.openxmlformats-officedocument.presentationml.slideLayout+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slideLayouts/slideLayout4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s/slide92.xml" ContentType="application/vnd.openxmlformats-officedocument.presentationml.slide+xml"/>
  <Override PartName="/ppt/slideLayouts/slideLayout4.xml" ContentType="application/vnd.openxmlformats-officedocument.presentationml.slideLayout+xml"/>
  <Override PartName="/ppt/slideLayouts/slideLayout37.xml" ContentType="application/vnd.openxmlformats-officedocument.presentationml.slideLayout+xml"/>
  <Override PartName="/ppt/theme/theme3.xml" ContentType="application/vnd.openxmlformats-officedocument.theme+xml"/>
  <Override PartName="/ppt/slideLayouts/slideLayout55.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slides/slide100.xml" ContentType="application/vnd.openxmlformats-officedocument.presentationml.slide+xml"/>
  <Override PartName="/ppt/slideLayouts/slideLayout15.xml" ContentType="application/vnd.openxmlformats-officedocument.presentationml.slideLayout+xml"/>
  <Override PartName="/ppt/slideLayouts/slideLayout26.xml" ContentType="application/vnd.openxmlformats-officedocument.presentationml.slideLayout+xml"/>
  <Override PartName="/ppt/slideLayouts/slideLayout44.xml" ContentType="application/vnd.openxmlformats-officedocument.presentationml.slideLayout+xml"/>
  <Default Extension="wmf" ContentType="image/x-wmf"/>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slideLayouts/slideLayout22.xml" ContentType="application/vnd.openxmlformats-officedocument.presentationml.slideLayout+xml"/>
  <Override PartName="/ppt/slideLayouts/slideLayout33.xml" ContentType="application/vnd.openxmlformats-officedocument.presentationml.slideLayout+xml"/>
  <Override PartName="/ppt/slideLayouts/slideLayout51.xml" ContentType="application/vnd.openxmlformats-officedocument.presentationml.slideLayout+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slideLayouts/slideLayout40.xml" ContentType="application/vnd.openxmlformats-officedocument.presentationml.slideLayout+xml"/>
  <Override PartName="/ppt/slides/slide79.xml" ContentType="application/vnd.openxmlformats-officedocument.presentationml.slide+xml"/>
  <Override PartName="/ppt/slides/slide7.xml" ContentType="application/vnd.openxmlformats-officedocument.presentationml.slide+xml"/>
  <Override PartName="/ppt/slides/slide68.xml" ContentType="application/vnd.openxmlformats-officedocument.presentationml.slide+xml"/>
  <Override PartName="/ppt/slides/slide97.xml" ContentType="application/vnd.openxmlformats-officedocument.presentationml.slide+xml"/>
  <Override PartName="/ppt/slideLayouts/slideLayout9.xml" ContentType="application/vnd.openxmlformats-officedocument.presentationml.slideLayout+xml"/>
  <Override PartName="/ppt/slideMasters/slideMaster2.xml" ContentType="application/vnd.openxmlformats-officedocument.presentationml.slideMaster+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Layouts/slideLayout38.xml" ContentType="application/vnd.openxmlformats-officedocument.presentationml.slideLayout+xml"/>
  <Override PartName="/ppt/slideLayouts/slideLayout49.xml" ContentType="application/vnd.openxmlformats-officedocument.presentationml.slideLayout+xml"/>
  <Override PartName="/ppt/theme/theme4.xml" ContentType="application/vnd.openxmlformats-officedocument.theme+xml"/>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s/slide93.xml" ContentType="application/vnd.openxmlformats-officedocument.presentationml.slide+xml"/>
  <Override PartName="/ppt/slides/slide101.xml" ContentType="application/vnd.openxmlformats-officedocument.presentationml.slide+xml"/>
  <Override PartName="/ppt/slideLayouts/slideLayout5.xml" ContentType="application/vnd.openxmlformats-officedocument.presentationml.slideLayout+xml"/>
  <Override PartName="/ppt/slideLayouts/slideLayout27.xml" ContentType="application/vnd.openxmlformats-officedocument.presentationml.slideLayout+xml"/>
  <Override PartName="/ppt/slideLayouts/slideLayout45.xml" ContentType="application/vnd.openxmlformats-officedocument.presentationml.slideLayout+xml"/>
  <Override PartName="/ppt/slideLayouts/slideLayout56.xml" ContentType="application/vnd.openxmlformats-officedocument.presentationml.slideLayout+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Override PartName="/ppt/slideLayouts/slideLayout16.xml" ContentType="application/vnd.openxmlformats-officedocument.presentationml.slideLayout+xml"/>
  <Override PartName="/ppt/slideLayouts/slideLayout34.xml" ContentType="application/vnd.openxmlformats-officedocument.presentationml.slideLayout+xml"/>
  <Default Extension="jpeg" ContentType="image/jpeg"/>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slideLayouts/slideLayout23.xml" ContentType="application/vnd.openxmlformats-officedocument.presentationml.slideLayout+xml"/>
  <Override PartName="/ppt/slideLayouts/slideLayout41.xml" ContentType="application/vnd.openxmlformats-officedocument.presentationml.slideLayout+xml"/>
  <Override PartName="/ppt/slideLayouts/slideLayout52.xml" ContentType="application/vnd.openxmlformats-officedocument.presentationml.slideLayout+xml"/>
  <Override PartName="/ppt/slides/slide20.xml" ContentType="application/vnd.openxmlformats-officedocument.presentationml.slide+xml"/>
  <Override PartName="/ppt/slideLayouts/slideLayout12.xml" ContentType="application/vnd.openxmlformats-officedocument.presentationml.slideLayout+xml"/>
  <Override PartName="/ppt/slideLayouts/slideLayout30.xml" ContentType="application/vnd.openxmlformats-officedocument.presentationml.slideLayout+xml"/>
  <Override PartName="/ppt/slides/slide98.xml" ContentType="application/vnd.openxmlformats-officedocument.presentationml.slide+xml"/>
  <Override PartName="/ppt/slides/slide8.xml" ContentType="application/vnd.openxmlformats-officedocument.presentationml.slide+xml"/>
  <Override PartName="/ppt/slides/slide69.xml" ContentType="application/vnd.openxmlformats-officedocument.presentationml.slide+xml"/>
  <Override PartName="/ppt/slides/slide87.xml" ContentType="application/vnd.openxmlformats-officedocument.presentationml.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 id="2147483683" r:id="rId2"/>
    <p:sldMasterId id="2147483695" r:id="rId3"/>
    <p:sldMasterId id="2147483707" r:id="rId4"/>
  </p:sldMasterIdLst>
  <p:notesMasterIdLst>
    <p:notesMasterId r:id="rId107"/>
  </p:notesMasterIdLst>
  <p:sldIdLst>
    <p:sldId id="256" r:id="rId5"/>
    <p:sldId id="257" r:id="rId6"/>
    <p:sldId id="432" r:id="rId7"/>
    <p:sldId id="433" r:id="rId8"/>
    <p:sldId id="434" r:id="rId9"/>
    <p:sldId id="435" r:id="rId10"/>
    <p:sldId id="436" r:id="rId11"/>
    <p:sldId id="437" r:id="rId12"/>
    <p:sldId id="438" r:id="rId13"/>
    <p:sldId id="439" r:id="rId14"/>
    <p:sldId id="440" r:id="rId15"/>
    <p:sldId id="441" r:id="rId16"/>
    <p:sldId id="442" r:id="rId17"/>
    <p:sldId id="443" r:id="rId18"/>
    <p:sldId id="317" r:id="rId19"/>
    <p:sldId id="318" r:id="rId20"/>
    <p:sldId id="310" r:id="rId21"/>
    <p:sldId id="319" r:id="rId22"/>
    <p:sldId id="320" r:id="rId23"/>
    <p:sldId id="321" r:id="rId24"/>
    <p:sldId id="322" r:id="rId25"/>
    <p:sldId id="323" r:id="rId26"/>
    <p:sldId id="324" r:id="rId27"/>
    <p:sldId id="325" r:id="rId28"/>
    <p:sldId id="326" r:id="rId29"/>
    <p:sldId id="327" r:id="rId30"/>
    <p:sldId id="328" r:id="rId31"/>
    <p:sldId id="329" r:id="rId32"/>
    <p:sldId id="330" r:id="rId33"/>
    <p:sldId id="331" r:id="rId34"/>
    <p:sldId id="332" r:id="rId35"/>
    <p:sldId id="333" r:id="rId36"/>
    <p:sldId id="334" r:id="rId37"/>
    <p:sldId id="312" r:id="rId38"/>
    <p:sldId id="313" r:id="rId39"/>
    <p:sldId id="314" r:id="rId40"/>
    <p:sldId id="315" r:id="rId41"/>
    <p:sldId id="316" r:id="rId42"/>
    <p:sldId id="335" r:id="rId43"/>
    <p:sldId id="444" r:id="rId44"/>
    <p:sldId id="445" r:id="rId45"/>
    <p:sldId id="336" r:id="rId46"/>
    <p:sldId id="423" r:id="rId47"/>
    <p:sldId id="396" r:id="rId48"/>
    <p:sldId id="424" r:id="rId49"/>
    <p:sldId id="425" r:id="rId50"/>
    <p:sldId id="426" r:id="rId51"/>
    <p:sldId id="397" r:id="rId52"/>
    <p:sldId id="398" r:id="rId53"/>
    <p:sldId id="399" r:id="rId54"/>
    <p:sldId id="400" r:id="rId55"/>
    <p:sldId id="401" r:id="rId56"/>
    <p:sldId id="402" r:id="rId57"/>
    <p:sldId id="427" r:id="rId58"/>
    <p:sldId id="428" r:id="rId59"/>
    <p:sldId id="406" r:id="rId60"/>
    <p:sldId id="407" r:id="rId61"/>
    <p:sldId id="408" r:id="rId62"/>
    <p:sldId id="409" r:id="rId63"/>
    <p:sldId id="413" r:id="rId64"/>
    <p:sldId id="414" r:id="rId65"/>
    <p:sldId id="415" r:id="rId66"/>
    <p:sldId id="416" r:id="rId67"/>
    <p:sldId id="417" r:id="rId68"/>
    <p:sldId id="418" r:id="rId69"/>
    <p:sldId id="419" r:id="rId70"/>
    <p:sldId id="420" r:id="rId71"/>
    <p:sldId id="421" r:id="rId72"/>
    <p:sldId id="422" r:id="rId73"/>
    <p:sldId id="366" r:id="rId74"/>
    <p:sldId id="367" r:id="rId75"/>
    <p:sldId id="368" r:id="rId76"/>
    <p:sldId id="369" r:id="rId77"/>
    <p:sldId id="370" r:id="rId78"/>
    <p:sldId id="371" r:id="rId79"/>
    <p:sldId id="372" r:id="rId80"/>
    <p:sldId id="373" r:id="rId81"/>
    <p:sldId id="374" r:id="rId82"/>
    <p:sldId id="375" r:id="rId83"/>
    <p:sldId id="376" r:id="rId84"/>
    <p:sldId id="377" r:id="rId85"/>
    <p:sldId id="378" r:id="rId86"/>
    <p:sldId id="430" r:id="rId87"/>
    <p:sldId id="379" r:id="rId88"/>
    <p:sldId id="380" r:id="rId89"/>
    <p:sldId id="381" r:id="rId90"/>
    <p:sldId id="382" r:id="rId91"/>
    <p:sldId id="383" r:id="rId92"/>
    <p:sldId id="384" r:id="rId93"/>
    <p:sldId id="385" r:id="rId94"/>
    <p:sldId id="386" r:id="rId95"/>
    <p:sldId id="387" r:id="rId96"/>
    <p:sldId id="388" r:id="rId97"/>
    <p:sldId id="389" r:id="rId98"/>
    <p:sldId id="390" r:id="rId99"/>
    <p:sldId id="391" r:id="rId100"/>
    <p:sldId id="392" r:id="rId101"/>
    <p:sldId id="393" r:id="rId102"/>
    <p:sldId id="394" r:id="rId103"/>
    <p:sldId id="395" r:id="rId104"/>
    <p:sldId id="429" r:id="rId105"/>
    <p:sldId id="345" r:id="rId106"/>
  </p:sldIdLst>
  <p:sldSz cx="12192000" cy="6858000"/>
  <p:notesSz cx="6858000" cy="9144000"/>
  <p:defaultTextStyle>
    <a:defPPr>
      <a:defRPr lang="en-US"/>
    </a:defPPr>
    <a:lvl1pPr algn="l" defTabSz="457200" rtl="0" fontAlgn="base">
      <a:spcBef>
        <a:spcPct val="0"/>
      </a:spcBef>
      <a:spcAft>
        <a:spcPct val="0"/>
      </a:spcAft>
      <a:defRPr kern="1200">
        <a:solidFill>
          <a:schemeClr val="tx1"/>
        </a:solidFill>
        <a:latin typeface="Calibri" pitchFamily="34" charset="0"/>
        <a:ea typeface="+mn-ea"/>
        <a:cs typeface="Arial" charset="0"/>
      </a:defRPr>
    </a:lvl1pPr>
    <a:lvl2pPr marL="457200" algn="l" defTabSz="457200" rtl="0" fontAlgn="base">
      <a:spcBef>
        <a:spcPct val="0"/>
      </a:spcBef>
      <a:spcAft>
        <a:spcPct val="0"/>
      </a:spcAft>
      <a:defRPr kern="1200">
        <a:solidFill>
          <a:schemeClr val="tx1"/>
        </a:solidFill>
        <a:latin typeface="Calibri" pitchFamily="34" charset="0"/>
        <a:ea typeface="+mn-ea"/>
        <a:cs typeface="Arial" charset="0"/>
      </a:defRPr>
    </a:lvl2pPr>
    <a:lvl3pPr marL="914400" algn="l" defTabSz="457200" rtl="0" fontAlgn="base">
      <a:spcBef>
        <a:spcPct val="0"/>
      </a:spcBef>
      <a:spcAft>
        <a:spcPct val="0"/>
      </a:spcAft>
      <a:defRPr kern="1200">
        <a:solidFill>
          <a:schemeClr val="tx1"/>
        </a:solidFill>
        <a:latin typeface="Calibri" pitchFamily="34" charset="0"/>
        <a:ea typeface="+mn-ea"/>
        <a:cs typeface="Arial" charset="0"/>
      </a:defRPr>
    </a:lvl3pPr>
    <a:lvl4pPr marL="1371600" algn="l" defTabSz="457200" rtl="0" fontAlgn="base">
      <a:spcBef>
        <a:spcPct val="0"/>
      </a:spcBef>
      <a:spcAft>
        <a:spcPct val="0"/>
      </a:spcAft>
      <a:defRPr kern="1200">
        <a:solidFill>
          <a:schemeClr val="tx1"/>
        </a:solidFill>
        <a:latin typeface="Calibri" pitchFamily="34" charset="0"/>
        <a:ea typeface="+mn-ea"/>
        <a:cs typeface="Arial" charset="0"/>
      </a:defRPr>
    </a:lvl4pPr>
    <a:lvl5pPr marL="1828800" algn="l" defTabSz="457200" rtl="0" fontAlgn="base">
      <a:spcBef>
        <a:spcPct val="0"/>
      </a:spcBef>
      <a:spcAft>
        <a:spcPct val="0"/>
      </a:spcAft>
      <a:defRPr kern="1200">
        <a:solidFill>
          <a:schemeClr val="tx1"/>
        </a:solidFill>
        <a:latin typeface="Calibri" pitchFamily="34" charset="0"/>
        <a:ea typeface="+mn-ea"/>
        <a:cs typeface="Arial" charset="0"/>
      </a:defRPr>
    </a:lvl5pPr>
    <a:lvl6pPr marL="2286000" algn="l" defTabSz="914400" rtl="0" eaLnBrk="1" latinLnBrk="0" hangingPunct="1">
      <a:defRPr kern="1200">
        <a:solidFill>
          <a:schemeClr val="tx1"/>
        </a:solidFill>
        <a:latin typeface="Calibri" pitchFamily="34" charset="0"/>
        <a:ea typeface="+mn-ea"/>
        <a:cs typeface="Arial" charset="0"/>
      </a:defRPr>
    </a:lvl6pPr>
    <a:lvl7pPr marL="2743200" algn="l" defTabSz="914400" rtl="0" eaLnBrk="1" latinLnBrk="0" hangingPunct="1">
      <a:defRPr kern="1200">
        <a:solidFill>
          <a:schemeClr val="tx1"/>
        </a:solidFill>
        <a:latin typeface="Calibri" pitchFamily="34" charset="0"/>
        <a:ea typeface="+mn-ea"/>
        <a:cs typeface="Arial" charset="0"/>
      </a:defRPr>
    </a:lvl7pPr>
    <a:lvl8pPr marL="3200400" algn="l" defTabSz="914400" rtl="0" eaLnBrk="1" latinLnBrk="0" hangingPunct="1">
      <a:defRPr kern="1200">
        <a:solidFill>
          <a:schemeClr val="tx1"/>
        </a:solidFill>
        <a:latin typeface="Calibri" pitchFamily="34" charset="0"/>
        <a:ea typeface="+mn-ea"/>
        <a:cs typeface="Arial" charset="0"/>
      </a:defRPr>
    </a:lvl8pPr>
    <a:lvl9pPr marL="3657600" algn="l" defTabSz="914400" rtl="0" eaLnBrk="1" latinLnBrk="0" hangingPunct="1">
      <a:defRPr kern="1200">
        <a:solidFill>
          <a:schemeClr val="tx1"/>
        </a:solidFill>
        <a:latin typeface="Calibri" pitchFamily="34" charset="0"/>
        <a:ea typeface="+mn-ea"/>
        <a:cs typeface="Arial" charset="0"/>
      </a:defRPr>
    </a:lvl9pPr>
  </p:defaultTextStyle>
  <p:extLst>
    <p:ext uri="{EFAFB233-063F-42B5-8137-9DF3F51BA10A}">
      <p15:sldGuideLst xmlns:p15="http://schemas.microsoft.com/office/powerpoint/2012/main" xmlns="">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clrMru>
    <a:srgbClr val="00FF00"/>
    <a:srgbClr val="DAF3FE"/>
    <a:srgbClr val="FEBD0A"/>
    <a:srgbClr val="054772"/>
    <a:srgbClr val="0EB2F9"/>
    <a:srgbClr val="032C52"/>
    <a:srgbClr val="021420"/>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69" d="100"/>
          <a:sy n="69" d="100"/>
        </p:scale>
        <p:origin x="-654" y="-108"/>
      </p:cViewPr>
      <p:guideLst>
        <p:guide orient="horz" pos="2160"/>
        <p:guide pos="3840"/>
      </p:guideLst>
    </p:cSldViewPr>
  </p:slideViewPr>
  <p:notesTextViewPr>
    <p:cViewPr>
      <p:scale>
        <a:sx n="1" d="1"/>
        <a:sy n="1" d="1"/>
      </p:scale>
      <p:origin x="0" y="0"/>
    </p:cViewPr>
  </p:notesTextViewPr>
  <p:sorterViewPr>
    <p:cViewPr>
      <p:scale>
        <a:sx n="66" d="100"/>
        <a:sy n="66" d="100"/>
      </p:scale>
      <p:origin x="0" y="6498"/>
    </p:cViewPr>
  </p:sorterViewPr>
  <p:gridSpacing cx="78028800" cy="780288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07" Type="http://schemas.openxmlformats.org/officeDocument/2006/relationships/notesMaster" Target="notesMasters/notesMaster1.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slide" Target="slides/slide75.xml"/><Relationship Id="rId87" Type="http://schemas.openxmlformats.org/officeDocument/2006/relationships/slide" Target="slides/slide83.xml"/><Relationship Id="rId102" Type="http://schemas.openxmlformats.org/officeDocument/2006/relationships/slide" Target="slides/slide98.xml"/><Relationship Id="rId110" Type="http://schemas.openxmlformats.org/officeDocument/2006/relationships/theme" Target="theme/theme1.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slide" Target="slides/slide78.xml"/><Relationship Id="rId90" Type="http://schemas.openxmlformats.org/officeDocument/2006/relationships/slide" Target="slides/slide86.xml"/><Relationship Id="rId95" Type="http://schemas.openxmlformats.org/officeDocument/2006/relationships/slide" Target="slides/slide9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openxmlformats.org/officeDocument/2006/relationships/slide" Target="slides/slide89.xml"/><Relationship Id="rId98" Type="http://schemas.openxmlformats.org/officeDocument/2006/relationships/slide" Target="slides/slide94.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103" Type="http://schemas.openxmlformats.org/officeDocument/2006/relationships/slide" Target="slides/slide99.xml"/><Relationship Id="rId108"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slide" Target="slides/slide92.xml"/><Relationship Id="rId11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slide" Target="slides/slide102.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viewProps" Target="viewProps.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66.wmf"/><Relationship Id="rId1" Type="http://schemas.openxmlformats.org/officeDocument/2006/relationships/image" Target="../media/image65.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fontAlgn="auto">
              <a:spcBef>
                <a:spcPts val="0"/>
              </a:spcBef>
              <a:spcAft>
                <a:spcPts val="0"/>
              </a:spcAft>
              <a:defRPr sz="1200">
                <a:latin typeface="+mn-lt"/>
                <a:cs typeface="+mn-cs"/>
              </a:defRPr>
            </a:lvl1pPr>
          </a:lstStyle>
          <a:p>
            <a:pPr>
              <a:defRPr/>
            </a:pPr>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fontAlgn="auto">
              <a:spcBef>
                <a:spcPts val="0"/>
              </a:spcBef>
              <a:spcAft>
                <a:spcPts val="0"/>
              </a:spcAft>
              <a:defRPr sz="1200" smtClean="0">
                <a:latin typeface="+mn-lt"/>
                <a:cs typeface="+mn-cs"/>
              </a:defRPr>
            </a:lvl1pPr>
          </a:lstStyle>
          <a:p>
            <a:pPr>
              <a:defRPr/>
            </a:pPr>
            <a:fld id="{D532F784-3E3B-44B5-9DD3-50CEADB308C9}" type="datetimeFigureOut">
              <a:rPr lang="en-US"/>
              <a:pPr>
                <a:defRPr/>
              </a:pPr>
              <a:t>03-Dec-21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fontAlgn="auto">
              <a:spcBef>
                <a:spcPts val="0"/>
              </a:spcBef>
              <a:spcAft>
                <a:spcPts val="0"/>
              </a:spcAft>
              <a:defRPr sz="1200">
                <a:latin typeface="+mn-lt"/>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fontAlgn="auto">
              <a:spcBef>
                <a:spcPts val="0"/>
              </a:spcBef>
              <a:spcAft>
                <a:spcPts val="0"/>
              </a:spcAft>
              <a:defRPr sz="1200" smtClean="0">
                <a:latin typeface="+mn-lt"/>
                <a:cs typeface="+mn-cs"/>
              </a:defRPr>
            </a:lvl1pPr>
          </a:lstStyle>
          <a:p>
            <a:pPr>
              <a:defRPr/>
            </a:pPr>
            <a:fld id="{420A1AFB-DC48-42AE-A0CB-EC4B8E4FB0D1}" type="slidenum">
              <a:rPr lang="en-US"/>
              <a:pPr>
                <a:defRPr/>
              </a:pPr>
              <a:t>‹#›</a:t>
            </a:fld>
            <a:endParaRPr lang="en-US"/>
          </a:p>
        </p:txBody>
      </p:sp>
    </p:spTree>
    <p:extLst>
      <p:ext uri="{BB962C8B-B14F-4D97-AF65-F5344CB8AC3E}">
        <p14:creationId xmlns:p14="http://schemas.microsoft.com/office/powerpoint/2010/main" xmlns="" val="1022102704"/>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mn-lt"/>
        <a:ea typeface="+mn-ea"/>
        <a:cs typeface="+mn-cs"/>
      </a:defRPr>
    </a:lvl1pPr>
    <a:lvl2pPr marL="457200" algn="l" rtl="0" fontAlgn="base">
      <a:spcBef>
        <a:spcPct val="30000"/>
      </a:spcBef>
      <a:spcAft>
        <a:spcPct val="0"/>
      </a:spcAft>
      <a:defRPr sz="1200" kern="1200">
        <a:solidFill>
          <a:schemeClr val="tx1"/>
        </a:solidFill>
        <a:latin typeface="+mn-lt"/>
        <a:ea typeface="+mn-ea"/>
        <a:cs typeface="+mn-cs"/>
      </a:defRPr>
    </a:lvl2pPr>
    <a:lvl3pPr marL="914400" algn="l" rtl="0" fontAlgn="base">
      <a:spcBef>
        <a:spcPct val="30000"/>
      </a:spcBef>
      <a:spcAft>
        <a:spcPct val="0"/>
      </a:spcAft>
      <a:defRPr sz="1200" kern="1200">
        <a:solidFill>
          <a:schemeClr val="tx1"/>
        </a:solidFill>
        <a:latin typeface="+mn-lt"/>
        <a:ea typeface="+mn-ea"/>
        <a:cs typeface="+mn-cs"/>
      </a:defRPr>
    </a:lvl3pPr>
    <a:lvl4pPr marL="1371600" algn="l" rtl="0" fontAlgn="base">
      <a:spcBef>
        <a:spcPct val="30000"/>
      </a:spcBef>
      <a:spcAft>
        <a:spcPct val="0"/>
      </a:spcAft>
      <a:defRPr sz="1200" kern="1200">
        <a:solidFill>
          <a:schemeClr val="tx1"/>
        </a:solidFill>
        <a:latin typeface="+mn-lt"/>
        <a:ea typeface="+mn-ea"/>
        <a:cs typeface="+mn-cs"/>
      </a:defRPr>
    </a:lvl4pPr>
    <a:lvl5pPr marL="182880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46083"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smtClean="0"/>
          </a:p>
        </p:txBody>
      </p:sp>
      <p:sp>
        <p:nvSpPr>
          <p:cNvPr id="46084"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fontAlgn="base">
              <a:spcBef>
                <a:spcPct val="0"/>
              </a:spcBef>
              <a:spcAft>
                <a:spcPct val="0"/>
              </a:spcAft>
            </a:pPr>
            <a:fld id="{0BB33B02-242D-4719-9806-EA932673E776}" type="slidenum">
              <a:rPr lang="en-US" altLang="en-US"/>
              <a:pPr fontAlgn="base">
                <a:spcBef>
                  <a:spcPct val="0"/>
                </a:spcBef>
                <a:spcAft>
                  <a:spcPct val="0"/>
                </a:spcAft>
              </a:pPr>
              <a:t>2</a:t>
            </a:fld>
            <a:endParaRPr lang="en-US" altLang="en-US"/>
          </a:p>
        </p:txBody>
      </p:sp>
    </p:spTree>
    <p:extLst>
      <p:ext uri="{BB962C8B-B14F-4D97-AF65-F5344CB8AC3E}">
        <p14:creationId xmlns:p14="http://schemas.microsoft.com/office/powerpoint/2010/main" xmlns="" val="42649701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id-ID"/>
          </a:p>
        </p:txBody>
      </p:sp>
      <p:sp>
        <p:nvSpPr>
          <p:cNvPr id="4" name="Slide Number Placeholder 3"/>
          <p:cNvSpPr>
            <a:spLocks noGrp="1"/>
          </p:cNvSpPr>
          <p:nvPr>
            <p:ph type="sldNum" sz="quarter" idx="10"/>
          </p:nvPr>
        </p:nvSpPr>
        <p:spPr/>
        <p:txBody>
          <a:bodyPr/>
          <a:lstStyle/>
          <a:p>
            <a:fld id="{55C38DD1-33AA-4996-977A-42B26A155BBE}" type="slidenum">
              <a:rPr lang="id-ID" smtClean="0"/>
              <a:pPr/>
              <a:t>18</a:t>
            </a:fld>
            <a:endParaRPr lang="id-ID"/>
          </a:p>
        </p:txBody>
      </p:sp>
    </p:spTree>
    <p:extLst>
      <p:ext uri="{BB962C8B-B14F-4D97-AF65-F5344CB8AC3E}">
        <p14:creationId xmlns="" xmlns:p14="http://schemas.microsoft.com/office/powerpoint/2010/main" val="35967870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736E7F0-81FD-47B9-9D0C-E3B7564D416F}" type="slidenum">
              <a:rPr lang="en-IN" smtClean="0"/>
              <a:pPr/>
              <a:t>19</a:t>
            </a:fld>
            <a:endParaRPr lang="en-IN"/>
          </a:p>
        </p:txBody>
      </p:sp>
    </p:spTree>
    <p:extLst>
      <p:ext uri="{BB962C8B-B14F-4D97-AF65-F5344CB8AC3E}">
        <p14:creationId xmlns="" xmlns:p14="http://schemas.microsoft.com/office/powerpoint/2010/main" val="13895443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lvl1pPr>
              <a:defRPr/>
            </a:lvl1pPr>
          </a:lstStyle>
          <a:p>
            <a:pPr>
              <a:defRPr/>
            </a:pPr>
            <a:endParaRPr lang="en-US" dirty="0"/>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1EEE482-9D6C-49F7-B413-D94E6E73B40A}" type="slidenum">
              <a:rPr lang="en-US"/>
              <a:pPr>
                <a:defRPr/>
              </a:pPr>
              <a:t>‹#›</a:t>
            </a:fld>
            <a:endParaRPr lang="en-US"/>
          </a:p>
        </p:txBody>
      </p:sp>
      <p:sp>
        <p:nvSpPr>
          <p:cNvPr id="8" name="Freeform 5"/>
          <p:cNvSpPr>
            <a:spLocks/>
          </p:cNvSpPr>
          <p:nvPr userDrawn="1"/>
        </p:nvSpPr>
        <p:spPr bwMode="auto">
          <a:xfrm flipH="1">
            <a:off x="11486509" y="174663"/>
            <a:ext cx="530831" cy="530831"/>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id-ID"/>
          </a:p>
        </p:txBody>
      </p:sp>
      <p:sp>
        <p:nvSpPr>
          <p:cNvPr id="9" name="TextBox 8"/>
          <p:cNvSpPr txBox="1"/>
          <p:nvPr userDrawn="1"/>
        </p:nvSpPr>
        <p:spPr>
          <a:xfrm>
            <a:off x="11567078" y="217840"/>
            <a:ext cx="460383" cy="369332"/>
          </a:xfrm>
          <a:prstGeom prst="rect">
            <a:avLst/>
          </a:prstGeom>
          <a:noFill/>
        </p:spPr>
        <p:txBody>
          <a:bodyPr wrap="square" rtlCol="0">
            <a:spAutoFit/>
          </a:bodyPr>
          <a:lstStyle/>
          <a:p>
            <a:pPr algn="ctr"/>
            <a:fld id="{260E2A6B-A809-4840-BF14-8648BC0BDF87}" type="slidenum">
              <a:rPr lang="id-ID" sz="1800" b="1" smtClean="0">
                <a:solidFill>
                  <a:schemeClr val="accent1">
                    <a:lumMod val="50000"/>
                  </a:schemeClr>
                </a:solidFill>
              </a:rPr>
              <a:pPr algn="ctr"/>
              <a:t>‹#›</a:t>
            </a:fld>
            <a:endParaRPr lang="id-ID" sz="1800" dirty="0">
              <a:solidFill>
                <a:schemeClr val="accent1">
                  <a:lumMod val="50000"/>
                </a:schemeClr>
              </a:solidFill>
            </a:endParaRPr>
          </a:p>
        </p:txBody>
      </p:sp>
    </p:spTree>
    <p:extLst>
      <p:ext uri="{BB962C8B-B14F-4D97-AF65-F5344CB8AC3E}">
        <p14:creationId xmlns:p14="http://schemas.microsoft.com/office/powerpoint/2010/main" xmlns="" val="661122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lvl1pPr>
              <a:defRPr/>
            </a:lvl1pPr>
          </a:lstStyle>
          <a:p>
            <a:pPr>
              <a:defRPr/>
            </a:pPr>
            <a:endParaRPr lang="en-US" dirty="0"/>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D4F2EC63-22FC-411B-BF3E-7A1800EBC40A}" type="slidenum">
              <a:rPr lang="en-US"/>
              <a:pPr>
                <a:defRPr/>
              </a:pPr>
              <a:t>‹#›</a:t>
            </a:fld>
            <a:endParaRPr lang="en-US"/>
          </a:p>
        </p:txBody>
      </p:sp>
    </p:spTree>
    <p:extLst>
      <p:ext uri="{BB962C8B-B14F-4D97-AF65-F5344CB8AC3E}">
        <p14:creationId xmlns:p14="http://schemas.microsoft.com/office/powerpoint/2010/main" xmlns="" val="27267013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lvl1pPr>
              <a:defRPr/>
            </a:lvl1pPr>
          </a:lstStyle>
          <a:p>
            <a:pPr>
              <a:defRPr/>
            </a:pPr>
            <a:endParaRPr lang="en-US" dirty="0"/>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2C09BE6D-92C8-428D-9576-DFCF00C4F766}" type="slidenum">
              <a:rPr lang="en-US"/>
              <a:pPr>
                <a:defRPr/>
              </a:pPr>
              <a:t>‹#›</a:t>
            </a:fld>
            <a:endParaRPr lang="en-US"/>
          </a:p>
        </p:txBody>
      </p:sp>
    </p:spTree>
    <p:extLst>
      <p:ext uri="{BB962C8B-B14F-4D97-AF65-F5344CB8AC3E}">
        <p14:creationId xmlns:p14="http://schemas.microsoft.com/office/powerpoint/2010/main" xmlns="" val="302310137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22" name="Freeform 5"/>
          <p:cNvSpPr>
            <a:spLocks/>
          </p:cNvSpPr>
          <p:nvPr userDrawn="1"/>
        </p:nvSpPr>
        <p:spPr bwMode="auto">
          <a:xfrm flipH="1">
            <a:off x="9930138" y="-637092"/>
            <a:ext cx="2711791" cy="2711789"/>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3" name="Freeform 5"/>
          <p:cNvSpPr>
            <a:spLocks/>
          </p:cNvSpPr>
          <p:nvPr userDrawn="1"/>
        </p:nvSpPr>
        <p:spPr bwMode="auto">
          <a:xfrm flipH="1">
            <a:off x="8535301" y="921256"/>
            <a:ext cx="982576" cy="982576"/>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4" name="Freeform 5"/>
          <p:cNvSpPr>
            <a:spLocks/>
          </p:cNvSpPr>
          <p:nvPr userDrawn="1"/>
        </p:nvSpPr>
        <p:spPr bwMode="auto">
          <a:xfrm flipH="1">
            <a:off x="8690348" y="-296897"/>
            <a:ext cx="672480" cy="67248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5" name="Freeform 5"/>
          <p:cNvSpPr>
            <a:spLocks/>
          </p:cNvSpPr>
          <p:nvPr userDrawn="1"/>
        </p:nvSpPr>
        <p:spPr bwMode="auto">
          <a:xfrm flipH="1">
            <a:off x="6892774" y="1381250"/>
            <a:ext cx="1081311" cy="108131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6" name="Freeform 5"/>
          <p:cNvSpPr>
            <a:spLocks/>
          </p:cNvSpPr>
          <p:nvPr userDrawn="1"/>
        </p:nvSpPr>
        <p:spPr bwMode="auto">
          <a:xfrm flipH="1">
            <a:off x="7490451" y="215697"/>
            <a:ext cx="521440" cy="52144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7" name="Freeform 5"/>
          <p:cNvSpPr>
            <a:spLocks/>
          </p:cNvSpPr>
          <p:nvPr userDrawn="1"/>
        </p:nvSpPr>
        <p:spPr bwMode="auto">
          <a:xfrm flipH="1">
            <a:off x="9305256" y="2655845"/>
            <a:ext cx="1337469" cy="1337469"/>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8" name="Freeform 5"/>
          <p:cNvSpPr>
            <a:spLocks/>
          </p:cNvSpPr>
          <p:nvPr userDrawn="1"/>
        </p:nvSpPr>
        <p:spPr bwMode="auto">
          <a:xfrm flipH="1">
            <a:off x="11073361" y="2461388"/>
            <a:ext cx="672480" cy="67248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9" name="Freeform 5"/>
          <p:cNvSpPr>
            <a:spLocks/>
          </p:cNvSpPr>
          <p:nvPr userDrawn="1"/>
        </p:nvSpPr>
        <p:spPr bwMode="auto">
          <a:xfrm flipH="1">
            <a:off x="10870156" y="3855256"/>
            <a:ext cx="521440" cy="52144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0" name="Freeform 5"/>
          <p:cNvSpPr>
            <a:spLocks/>
          </p:cNvSpPr>
          <p:nvPr userDrawn="1"/>
        </p:nvSpPr>
        <p:spPr bwMode="auto">
          <a:xfrm flipH="1">
            <a:off x="8352860" y="2453990"/>
            <a:ext cx="521761" cy="521761"/>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1" name="Freeform 5"/>
          <p:cNvSpPr>
            <a:spLocks/>
          </p:cNvSpPr>
          <p:nvPr userDrawn="1"/>
        </p:nvSpPr>
        <p:spPr bwMode="auto">
          <a:xfrm flipH="1">
            <a:off x="11801991" y="3355185"/>
            <a:ext cx="672480" cy="67248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2" name="Freeform 5"/>
          <p:cNvSpPr>
            <a:spLocks/>
          </p:cNvSpPr>
          <p:nvPr userDrawn="1"/>
        </p:nvSpPr>
        <p:spPr bwMode="auto">
          <a:xfrm flipH="1">
            <a:off x="12086290" y="2172540"/>
            <a:ext cx="385460" cy="38546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0" name="Freeform 5"/>
          <p:cNvSpPr>
            <a:spLocks/>
          </p:cNvSpPr>
          <p:nvPr userDrawn="1"/>
        </p:nvSpPr>
        <p:spPr bwMode="auto">
          <a:xfrm flipH="1">
            <a:off x="11486509" y="174663"/>
            <a:ext cx="530831" cy="530831"/>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1" name="TextBox 20"/>
          <p:cNvSpPr txBox="1"/>
          <p:nvPr userDrawn="1"/>
        </p:nvSpPr>
        <p:spPr>
          <a:xfrm>
            <a:off x="11526134" y="245136"/>
            <a:ext cx="460382" cy="369332"/>
          </a:xfrm>
          <a:prstGeom prst="rect">
            <a:avLst/>
          </a:prstGeom>
          <a:noFill/>
        </p:spPr>
        <p:txBody>
          <a:bodyPr wrap="none" rtlCol="0">
            <a:spAutoFit/>
          </a:bodyPr>
          <a:lstStyle/>
          <a:p>
            <a:pPr algn="ctr"/>
            <a:fld id="{260E2A6B-A809-4840-BF14-8648BC0BDF87}" type="slidenum">
              <a:rPr lang="id-ID" sz="1800" b="1" smtClean="0">
                <a:solidFill>
                  <a:schemeClr val="bg1"/>
                </a:solidFill>
              </a:rPr>
              <a:pPr algn="ctr"/>
              <a:t>‹#›</a:t>
            </a:fld>
            <a:endParaRPr lang="id-ID" sz="1800" dirty="0">
              <a:solidFill>
                <a:schemeClr val="bg1"/>
              </a:solidFill>
            </a:endParaRPr>
          </a:p>
        </p:txBody>
      </p:sp>
      <p:grpSp>
        <p:nvGrpSpPr>
          <p:cNvPr id="2" name="Group 34"/>
          <p:cNvGrpSpPr/>
          <p:nvPr userDrawn="1"/>
        </p:nvGrpSpPr>
        <p:grpSpPr>
          <a:xfrm>
            <a:off x="347418" y="6409324"/>
            <a:ext cx="224083" cy="221156"/>
            <a:chOff x="4328868" y="5502988"/>
            <a:chExt cx="500307" cy="493774"/>
          </a:xfrm>
        </p:grpSpPr>
        <p:sp>
          <p:nvSpPr>
            <p:cNvPr id="39" name="Freeform 38">
              <a:hlinkClick r:id="" action="ppaction://hlinkshowjump?jump=previousslide"/>
            </p:cNvPr>
            <p:cNvSpPr>
              <a:spLocks/>
            </p:cNvSpPr>
            <p:nvPr userDrawn="1"/>
          </p:nvSpPr>
          <p:spPr bwMode="auto">
            <a:xfrm>
              <a:off x="4520555"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40" name="Freeform 39">
              <a:hlinkClick r:id="" action="ppaction://hlinkshowjump?jump=previous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grpSp>
      <p:grpSp>
        <p:nvGrpSpPr>
          <p:cNvPr id="3" name="Group 40"/>
          <p:cNvGrpSpPr/>
          <p:nvPr userDrawn="1"/>
        </p:nvGrpSpPr>
        <p:grpSpPr>
          <a:xfrm flipH="1">
            <a:off x="657355" y="6409324"/>
            <a:ext cx="224083" cy="221156"/>
            <a:chOff x="4328868" y="5502988"/>
            <a:chExt cx="500307" cy="493774"/>
          </a:xfrm>
        </p:grpSpPr>
        <p:sp>
          <p:nvSpPr>
            <p:cNvPr id="42" name="Freeform 41">
              <a:hlinkClick r:id="" action="ppaction://hlinkshowjump?jump=nextslide"/>
            </p:cNvPr>
            <p:cNvSpPr>
              <a:spLocks/>
            </p:cNvSpPr>
            <p:nvPr userDrawn="1"/>
          </p:nvSpPr>
          <p:spPr bwMode="auto">
            <a:xfrm>
              <a:off x="4520556"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43" name="Freeform 42">
              <a:hlinkClick r:id="" action="ppaction://hlinkshowjump?jump=next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grpSp>
      <p:grpSp>
        <p:nvGrpSpPr>
          <p:cNvPr id="4" name="Group 32"/>
          <p:cNvGrpSpPr/>
          <p:nvPr userDrawn="1"/>
        </p:nvGrpSpPr>
        <p:grpSpPr>
          <a:xfrm flipH="1">
            <a:off x="1036725" y="1090208"/>
            <a:ext cx="93144" cy="590448"/>
            <a:chOff x="7711341" y="589735"/>
            <a:chExt cx="93144" cy="590448"/>
          </a:xfrm>
        </p:grpSpPr>
        <p:sp>
          <p:nvSpPr>
            <p:cNvPr id="36" name="Freeform 5"/>
            <p:cNvSpPr>
              <a:spLocks/>
            </p:cNvSpPr>
            <p:nvPr/>
          </p:nvSpPr>
          <p:spPr bwMode="auto">
            <a:xfrm>
              <a:off x="7711341" y="589735"/>
              <a:ext cx="93144" cy="93144"/>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7" name="Freeform 5"/>
            <p:cNvSpPr>
              <a:spLocks/>
            </p:cNvSpPr>
            <p:nvPr/>
          </p:nvSpPr>
          <p:spPr bwMode="auto">
            <a:xfrm>
              <a:off x="7711341" y="714061"/>
              <a:ext cx="93144" cy="93144"/>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8" name="Freeform 5"/>
            <p:cNvSpPr>
              <a:spLocks/>
            </p:cNvSpPr>
            <p:nvPr/>
          </p:nvSpPr>
          <p:spPr bwMode="auto">
            <a:xfrm>
              <a:off x="7711341" y="838387"/>
              <a:ext cx="93144" cy="93144"/>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60000"/>
                <a:lumOff val="4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44" name="Freeform 5"/>
            <p:cNvSpPr>
              <a:spLocks/>
            </p:cNvSpPr>
            <p:nvPr/>
          </p:nvSpPr>
          <p:spPr bwMode="auto">
            <a:xfrm>
              <a:off x="7711341" y="962713"/>
              <a:ext cx="93144" cy="93144"/>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40000"/>
                <a:lumOff val="6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45" name="Freeform 5"/>
            <p:cNvSpPr>
              <a:spLocks/>
            </p:cNvSpPr>
            <p:nvPr/>
          </p:nvSpPr>
          <p:spPr bwMode="auto">
            <a:xfrm>
              <a:off x="7711341" y="1087039"/>
              <a:ext cx="93144" cy="93144"/>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20000"/>
                <a:lumOff val="80000"/>
              </a:schemeClr>
            </a:solidFill>
            <a:ln>
              <a:noFill/>
            </a:ln>
          </p:spPr>
          <p:txBody>
            <a:bodyPr vert="horz" wrap="square" lIns="91440" tIns="45720" rIns="91440" bIns="45720" numCol="1" anchor="t" anchorCtr="0" compatLnSpc="1">
              <a:prstTxWarp prst="textNoShape">
                <a:avLst/>
              </a:prstTxWarp>
            </a:bodyPr>
            <a:lstStyle/>
            <a:p>
              <a:endParaRPr lang="id-ID"/>
            </a:p>
          </p:txBody>
        </p:sp>
      </p:grpSp>
      <p:sp>
        <p:nvSpPr>
          <p:cNvPr id="46" name="Title 1"/>
          <p:cNvSpPr>
            <a:spLocks noGrp="1"/>
          </p:cNvSpPr>
          <p:nvPr>
            <p:ph type="title"/>
          </p:nvPr>
        </p:nvSpPr>
        <p:spPr>
          <a:xfrm>
            <a:off x="1134397" y="981788"/>
            <a:ext cx="11204027" cy="685800"/>
          </a:xfrm>
        </p:spPr>
        <p:txBody>
          <a:bodyPr anchor="ctr" anchorCtr="0">
            <a:normAutofit/>
          </a:bodyPr>
          <a:lstStyle>
            <a:lvl1pPr algn="l">
              <a:defRPr sz="2800" b="1">
                <a:solidFill>
                  <a:schemeClr val="tx1">
                    <a:lumMod val="85000"/>
                    <a:lumOff val="15000"/>
                  </a:schemeClr>
                </a:solidFill>
                <a:latin typeface="Arial" panose="020B0604020202020204" pitchFamily="34" charset="0"/>
                <a:cs typeface="Arial" panose="020B0604020202020204" pitchFamily="34" charset="0"/>
              </a:defRPr>
            </a:lvl1pPr>
          </a:lstStyle>
          <a:p>
            <a:r>
              <a:rPr lang="en-US" dirty="0" smtClean="0"/>
              <a:t>Click to edit Master title style</a:t>
            </a:r>
            <a:endParaRPr lang="en-US" dirty="0"/>
          </a:p>
        </p:txBody>
      </p:sp>
    </p:spTree>
    <p:extLst>
      <p:ext uri="{BB962C8B-B14F-4D97-AF65-F5344CB8AC3E}">
        <p14:creationId xmlns="" xmlns:p14="http://schemas.microsoft.com/office/powerpoint/2010/main" val="1014556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1+#ppt_w/2"/>
                                          </p:val>
                                        </p:tav>
                                        <p:tav tm="100000">
                                          <p:val>
                                            <p:strVal val="#ppt_x"/>
                                          </p:val>
                                        </p:tav>
                                      </p:tavLst>
                                    </p:anim>
                                    <p:anim calcmode="lin" valueType="num">
                                      <p:cBhvr additive="base">
                                        <p:cTn id="8" dur="500" fill="hold"/>
                                        <p:tgtEl>
                                          <p:spTgt spid="25"/>
                                        </p:tgtEl>
                                        <p:attrNameLst>
                                          <p:attrName>ppt_y</p:attrName>
                                        </p:attrNameLst>
                                      </p:cBhvr>
                                      <p:tavLst>
                                        <p:tav tm="0">
                                          <p:val>
                                            <p:strVal val="0-#ppt_h/2"/>
                                          </p:val>
                                        </p:tav>
                                        <p:tav tm="100000">
                                          <p:val>
                                            <p:strVal val="#ppt_y"/>
                                          </p:val>
                                        </p:tav>
                                      </p:tavLst>
                                    </p:anim>
                                  </p:childTnLst>
                                </p:cTn>
                              </p:par>
                              <p:par>
                                <p:cTn id="9" presetID="2" presetClass="entr" presetSubtype="3" fill="hold" grpId="0" nodeType="withEffect">
                                  <p:stCondLst>
                                    <p:cond delay="0"/>
                                  </p:stCondLst>
                                  <p:childTnLst>
                                    <p:set>
                                      <p:cBhvr>
                                        <p:cTn id="10" dur="1" fill="hold">
                                          <p:stCondLst>
                                            <p:cond delay="0"/>
                                          </p:stCondLst>
                                        </p:cTn>
                                        <p:tgtEl>
                                          <p:spTgt spid="30"/>
                                        </p:tgtEl>
                                        <p:attrNameLst>
                                          <p:attrName>style.visibility</p:attrName>
                                        </p:attrNameLst>
                                      </p:cBhvr>
                                      <p:to>
                                        <p:strVal val="visible"/>
                                      </p:to>
                                    </p:set>
                                    <p:anim calcmode="lin" valueType="num">
                                      <p:cBhvr additive="base">
                                        <p:cTn id="11" dur="500" fill="hold"/>
                                        <p:tgtEl>
                                          <p:spTgt spid="30"/>
                                        </p:tgtEl>
                                        <p:attrNameLst>
                                          <p:attrName>ppt_x</p:attrName>
                                        </p:attrNameLst>
                                      </p:cBhvr>
                                      <p:tavLst>
                                        <p:tav tm="0">
                                          <p:val>
                                            <p:strVal val="1+#ppt_w/2"/>
                                          </p:val>
                                        </p:tav>
                                        <p:tav tm="100000">
                                          <p:val>
                                            <p:strVal val="#ppt_x"/>
                                          </p:val>
                                        </p:tav>
                                      </p:tavLst>
                                    </p:anim>
                                    <p:anim calcmode="lin" valueType="num">
                                      <p:cBhvr additive="base">
                                        <p:cTn id="12" dur="500" fill="hold"/>
                                        <p:tgtEl>
                                          <p:spTgt spid="30"/>
                                        </p:tgtEl>
                                        <p:attrNameLst>
                                          <p:attrName>ppt_y</p:attrName>
                                        </p:attrNameLst>
                                      </p:cBhvr>
                                      <p:tavLst>
                                        <p:tav tm="0">
                                          <p:val>
                                            <p:strVal val="0-#ppt_h/2"/>
                                          </p:val>
                                        </p:tav>
                                        <p:tav tm="100000">
                                          <p:val>
                                            <p:strVal val="#ppt_y"/>
                                          </p:val>
                                        </p:tav>
                                      </p:tavLst>
                                    </p:anim>
                                  </p:childTnLst>
                                </p:cTn>
                              </p:par>
                              <p:par>
                                <p:cTn id="13" presetID="2" presetClass="entr" presetSubtype="3"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anim calcmode="lin" valueType="num">
                                      <p:cBhvr additive="base">
                                        <p:cTn id="15" dur="500" fill="hold"/>
                                        <p:tgtEl>
                                          <p:spTgt spid="23"/>
                                        </p:tgtEl>
                                        <p:attrNameLst>
                                          <p:attrName>ppt_x</p:attrName>
                                        </p:attrNameLst>
                                      </p:cBhvr>
                                      <p:tavLst>
                                        <p:tav tm="0">
                                          <p:val>
                                            <p:strVal val="1+#ppt_w/2"/>
                                          </p:val>
                                        </p:tav>
                                        <p:tav tm="100000">
                                          <p:val>
                                            <p:strVal val="#ppt_x"/>
                                          </p:val>
                                        </p:tav>
                                      </p:tavLst>
                                    </p:anim>
                                    <p:anim calcmode="lin" valueType="num">
                                      <p:cBhvr additive="base">
                                        <p:cTn id="16" dur="500" fill="hold"/>
                                        <p:tgtEl>
                                          <p:spTgt spid="23"/>
                                        </p:tgtEl>
                                        <p:attrNameLst>
                                          <p:attrName>ppt_y</p:attrName>
                                        </p:attrNameLst>
                                      </p:cBhvr>
                                      <p:tavLst>
                                        <p:tav tm="0">
                                          <p:val>
                                            <p:strVal val="0-#ppt_h/2"/>
                                          </p:val>
                                        </p:tav>
                                        <p:tav tm="100000">
                                          <p:val>
                                            <p:strVal val="#ppt_y"/>
                                          </p:val>
                                        </p:tav>
                                      </p:tavLst>
                                    </p:anim>
                                  </p:childTnLst>
                                </p:cTn>
                              </p:par>
                              <p:par>
                                <p:cTn id="17" presetID="2" presetClass="entr" presetSubtype="3"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anim calcmode="lin" valueType="num">
                                      <p:cBhvr additive="base">
                                        <p:cTn id="19" dur="500" fill="hold"/>
                                        <p:tgtEl>
                                          <p:spTgt spid="26"/>
                                        </p:tgtEl>
                                        <p:attrNameLst>
                                          <p:attrName>ppt_x</p:attrName>
                                        </p:attrNameLst>
                                      </p:cBhvr>
                                      <p:tavLst>
                                        <p:tav tm="0">
                                          <p:val>
                                            <p:strVal val="1+#ppt_w/2"/>
                                          </p:val>
                                        </p:tav>
                                        <p:tav tm="100000">
                                          <p:val>
                                            <p:strVal val="#ppt_x"/>
                                          </p:val>
                                        </p:tav>
                                      </p:tavLst>
                                    </p:anim>
                                    <p:anim calcmode="lin" valueType="num">
                                      <p:cBhvr additive="base">
                                        <p:cTn id="20" dur="500" fill="hold"/>
                                        <p:tgtEl>
                                          <p:spTgt spid="26"/>
                                        </p:tgtEl>
                                        <p:attrNameLst>
                                          <p:attrName>ppt_y</p:attrName>
                                        </p:attrNameLst>
                                      </p:cBhvr>
                                      <p:tavLst>
                                        <p:tav tm="0">
                                          <p:val>
                                            <p:strVal val="0-#ppt_h/2"/>
                                          </p:val>
                                        </p:tav>
                                        <p:tav tm="100000">
                                          <p:val>
                                            <p:strVal val="#ppt_y"/>
                                          </p:val>
                                        </p:tav>
                                      </p:tavLst>
                                    </p:anim>
                                  </p:childTnLst>
                                </p:cTn>
                              </p:par>
                              <p:par>
                                <p:cTn id="21" presetID="2" presetClass="entr" presetSubtype="3" fill="hold" grpId="0" nodeType="withEffect">
                                  <p:stCondLst>
                                    <p:cond delay="0"/>
                                  </p:stCondLst>
                                  <p:childTnLst>
                                    <p:set>
                                      <p:cBhvr>
                                        <p:cTn id="22" dur="1" fill="hold">
                                          <p:stCondLst>
                                            <p:cond delay="0"/>
                                          </p:stCondLst>
                                        </p:cTn>
                                        <p:tgtEl>
                                          <p:spTgt spid="24"/>
                                        </p:tgtEl>
                                        <p:attrNameLst>
                                          <p:attrName>style.visibility</p:attrName>
                                        </p:attrNameLst>
                                      </p:cBhvr>
                                      <p:to>
                                        <p:strVal val="visible"/>
                                      </p:to>
                                    </p:set>
                                    <p:anim calcmode="lin" valueType="num">
                                      <p:cBhvr additive="base">
                                        <p:cTn id="23" dur="500" fill="hold"/>
                                        <p:tgtEl>
                                          <p:spTgt spid="24"/>
                                        </p:tgtEl>
                                        <p:attrNameLst>
                                          <p:attrName>ppt_x</p:attrName>
                                        </p:attrNameLst>
                                      </p:cBhvr>
                                      <p:tavLst>
                                        <p:tav tm="0">
                                          <p:val>
                                            <p:strVal val="1+#ppt_w/2"/>
                                          </p:val>
                                        </p:tav>
                                        <p:tav tm="100000">
                                          <p:val>
                                            <p:strVal val="#ppt_x"/>
                                          </p:val>
                                        </p:tav>
                                      </p:tavLst>
                                    </p:anim>
                                    <p:anim calcmode="lin" valueType="num">
                                      <p:cBhvr additive="base">
                                        <p:cTn id="24" dur="500" fill="hold"/>
                                        <p:tgtEl>
                                          <p:spTgt spid="24"/>
                                        </p:tgtEl>
                                        <p:attrNameLst>
                                          <p:attrName>ppt_y</p:attrName>
                                        </p:attrNameLst>
                                      </p:cBhvr>
                                      <p:tavLst>
                                        <p:tav tm="0">
                                          <p:val>
                                            <p:strVal val="0-#ppt_h/2"/>
                                          </p:val>
                                        </p:tav>
                                        <p:tav tm="100000">
                                          <p:val>
                                            <p:strVal val="#ppt_y"/>
                                          </p:val>
                                        </p:tav>
                                      </p:tavLst>
                                    </p:anim>
                                  </p:childTnLst>
                                </p:cTn>
                              </p:par>
                              <p:par>
                                <p:cTn id="25" presetID="2" presetClass="entr" presetSubtype="3"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anim calcmode="lin" valueType="num">
                                      <p:cBhvr additive="base">
                                        <p:cTn id="27" dur="500" fill="hold"/>
                                        <p:tgtEl>
                                          <p:spTgt spid="22"/>
                                        </p:tgtEl>
                                        <p:attrNameLst>
                                          <p:attrName>ppt_x</p:attrName>
                                        </p:attrNameLst>
                                      </p:cBhvr>
                                      <p:tavLst>
                                        <p:tav tm="0">
                                          <p:val>
                                            <p:strVal val="1+#ppt_w/2"/>
                                          </p:val>
                                        </p:tav>
                                        <p:tav tm="100000">
                                          <p:val>
                                            <p:strVal val="#ppt_x"/>
                                          </p:val>
                                        </p:tav>
                                      </p:tavLst>
                                    </p:anim>
                                    <p:anim calcmode="lin" valueType="num">
                                      <p:cBhvr additive="base">
                                        <p:cTn id="28" dur="500" fill="hold"/>
                                        <p:tgtEl>
                                          <p:spTgt spid="22"/>
                                        </p:tgtEl>
                                        <p:attrNameLst>
                                          <p:attrName>ppt_y</p:attrName>
                                        </p:attrNameLst>
                                      </p:cBhvr>
                                      <p:tavLst>
                                        <p:tav tm="0">
                                          <p:val>
                                            <p:strVal val="0-#ppt_h/2"/>
                                          </p:val>
                                        </p:tav>
                                        <p:tav tm="100000">
                                          <p:val>
                                            <p:strVal val="#ppt_y"/>
                                          </p:val>
                                        </p:tav>
                                      </p:tavLst>
                                    </p:anim>
                                  </p:childTnLst>
                                </p:cTn>
                              </p:par>
                              <p:par>
                                <p:cTn id="29" presetID="2" presetClass="entr" presetSubtype="3" fill="hold" grpId="0" nodeType="withEffect">
                                  <p:stCondLst>
                                    <p:cond delay="0"/>
                                  </p:stCondLst>
                                  <p:childTnLst>
                                    <p:set>
                                      <p:cBhvr>
                                        <p:cTn id="30" dur="1" fill="hold">
                                          <p:stCondLst>
                                            <p:cond delay="0"/>
                                          </p:stCondLst>
                                        </p:cTn>
                                        <p:tgtEl>
                                          <p:spTgt spid="27"/>
                                        </p:tgtEl>
                                        <p:attrNameLst>
                                          <p:attrName>style.visibility</p:attrName>
                                        </p:attrNameLst>
                                      </p:cBhvr>
                                      <p:to>
                                        <p:strVal val="visible"/>
                                      </p:to>
                                    </p:set>
                                    <p:anim calcmode="lin" valueType="num">
                                      <p:cBhvr additive="base">
                                        <p:cTn id="31" dur="500" fill="hold"/>
                                        <p:tgtEl>
                                          <p:spTgt spid="27"/>
                                        </p:tgtEl>
                                        <p:attrNameLst>
                                          <p:attrName>ppt_x</p:attrName>
                                        </p:attrNameLst>
                                      </p:cBhvr>
                                      <p:tavLst>
                                        <p:tav tm="0">
                                          <p:val>
                                            <p:strVal val="1+#ppt_w/2"/>
                                          </p:val>
                                        </p:tav>
                                        <p:tav tm="100000">
                                          <p:val>
                                            <p:strVal val="#ppt_x"/>
                                          </p:val>
                                        </p:tav>
                                      </p:tavLst>
                                    </p:anim>
                                    <p:anim calcmode="lin" valueType="num">
                                      <p:cBhvr additive="base">
                                        <p:cTn id="32" dur="500" fill="hold"/>
                                        <p:tgtEl>
                                          <p:spTgt spid="27"/>
                                        </p:tgtEl>
                                        <p:attrNameLst>
                                          <p:attrName>ppt_y</p:attrName>
                                        </p:attrNameLst>
                                      </p:cBhvr>
                                      <p:tavLst>
                                        <p:tav tm="0">
                                          <p:val>
                                            <p:strVal val="0-#ppt_h/2"/>
                                          </p:val>
                                        </p:tav>
                                        <p:tav tm="100000">
                                          <p:val>
                                            <p:strVal val="#ppt_y"/>
                                          </p:val>
                                        </p:tav>
                                      </p:tavLst>
                                    </p:anim>
                                  </p:childTnLst>
                                </p:cTn>
                              </p:par>
                              <p:par>
                                <p:cTn id="33" presetID="2" presetClass="entr" presetSubtype="3" fill="hold" grpId="0" nodeType="withEffect">
                                  <p:stCondLst>
                                    <p:cond delay="0"/>
                                  </p:stCondLst>
                                  <p:childTnLst>
                                    <p:set>
                                      <p:cBhvr>
                                        <p:cTn id="34" dur="1" fill="hold">
                                          <p:stCondLst>
                                            <p:cond delay="0"/>
                                          </p:stCondLst>
                                        </p:cTn>
                                        <p:tgtEl>
                                          <p:spTgt spid="28"/>
                                        </p:tgtEl>
                                        <p:attrNameLst>
                                          <p:attrName>style.visibility</p:attrName>
                                        </p:attrNameLst>
                                      </p:cBhvr>
                                      <p:to>
                                        <p:strVal val="visible"/>
                                      </p:to>
                                    </p:set>
                                    <p:anim calcmode="lin" valueType="num">
                                      <p:cBhvr additive="base">
                                        <p:cTn id="35" dur="500" fill="hold"/>
                                        <p:tgtEl>
                                          <p:spTgt spid="28"/>
                                        </p:tgtEl>
                                        <p:attrNameLst>
                                          <p:attrName>ppt_x</p:attrName>
                                        </p:attrNameLst>
                                      </p:cBhvr>
                                      <p:tavLst>
                                        <p:tav tm="0">
                                          <p:val>
                                            <p:strVal val="1+#ppt_w/2"/>
                                          </p:val>
                                        </p:tav>
                                        <p:tav tm="100000">
                                          <p:val>
                                            <p:strVal val="#ppt_x"/>
                                          </p:val>
                                        </p:tav>
                                      </p:tavLst>
                                    </p:anim>
                                    <p:anim calcmode="lin" valueType="num">
                                      <p:cBhvr additive="base">
                                        <p:cTn id="36" dur="500" fill="hold"/>
                                        <p:tgtEl>
                                          <p:spTgt spid="28"/>
                                        </p:tgtEl>
                                        <p:attrNameLst>
                                          <p:attrName>ppt_y</p:attrName>
                                        </p:attrNameLst>
                                      </p:cBhvr>
                                      <p:tavLst>
                                        <p:tav tm="0">
                                          <p:val>
                                            <p:strVal val="0-#ppt_h/2"/>
                                          </p:val>
                                        </p:tav>
                                        <p:tav tm="100000">
                                          <p:val>
                                            <p:strVal val="#ppt_y"/>
                                          </p:val>
                                        </p:tav>
                                      </p:tavLst>
                                    </p:anim>
                                  </p:childTnLst>
                                </p:cTn>
                              </p:par>
                              <p:par>
                                <p:cTn id="37" presetID="2" presetClass="entr" presetSubtype="3" fill="hold" grpId="0" nodeType="withEffect">
                                  <p:stCondLst>
                                    <p:cond delay="0"/>
                                  </p:stCondLst>
                                  <p:childTnLst>
                                    <p:set>
                                      <p:cBhvr>
                                        <p:cTn id="38" dur="1" fill="hold">
                                          <p:stCondLst>
                                            <p:cond delay="0"/>
                                          </p:stCondLst>
                                        </p:cTn>
                                        <p:tgtEl>
                                          <p:spTgt spid="29"/>
                                        </p:tgtEl>
                                        <p:attrNameLst>
                                          <p:attrName>style.visibility</p:attrName>
                                        </p:attrNameLst>
                                      </p:cBhvr>
                                      <p:to>
                                        <p:strVal val="visible"/>
                                      </p:to>
                                    </p:set>
                                    <p:anim calcmode="lin" valueType="num">
                                      <p:cBhvr additive="base">
                                        <p:cTn id="39" dur="500" fill="hold"/>
                                        <p:tgtEl>
                                          <p:spTgt spid="29"/>
                                        </p:tgtEl>
                                        <p:attrNameLst>
                                          <p:attrName>ppt_x</p:attrName>
                                        </p:attrNameLst>
                                      </p:cBhvr>
                                      <p:tavLst>
                                        <p:tav tm="0">
                                          <p:val>
                                            <p:strVal val="1+#ppt_w/2"/>
                                          </p:val>
                                        </p:tav>
                                        <p:tav tm="100000">
                                          <p:val>
                                            <p:strVal val="#ppt_x"/>
                                          </p:val>
                                        </p:tav>
                                      </p:tavLst>
                                    </p:anim>
                                    <p:anim calcmode="lin" valueType="num">
                                      <p:cBhvr additive="base">
                                        <p:cTn id="40" dur="500" fill="hold"/>
                                        <p:tgtEl>
                                          <p:spTgt spid="29"/>
                                        </p:tgtEl>
                                        <p:attrNameLst>
                                          <p:attrName>ppt_y</p:attrName>
                                        </p:attrNameLst>
                                      </p:cBhvr>
                                      <p:tavLst>
                                        <p:tav tm="0">
                                          <p:val>
                                            <p:strVal val="0-#ppt_h/2"/>
                                          </p:val>
                                        </p:tav>
                                        <p:tav tm="100000">
                                          <p:val>
                                            <p:strVal val="#ppt_y"/>
                                          </p:val>
                                        </p:tav>
                                      </p:tavLst>
                                    </p:anim>
                                  </p:childTnLst>
                                </p:cTn>
                              </p:par>
                              <p:par>
                                <p:cTn id="41" presetID="2" presetClass="entr" presetSubtype="3" fill="hold" grpId="0" nodeType="withEffect">
                                  <p:stCondLst>
                                    <p:cond delay="0"/>
                                  </p:stCondLst>
                                  <p:childTnLst>
                                    <p:set>
                                      <p:cBhvr>
                                        <p:cTn id="42" dur="1" fill="hold">
                                          <p:stCondLst>
                                            <p:cond delay="0"/>
                                          </p:stCondLst>
                                        </p:cTn>
                                        <p:tgtEl>
                                          <p:spTgt spid="31"/>
                                        </p:tgtEl>
                                        <p:attrNameLst>
                                          <p:attrName>style.visibility</p:attrName>
                                        </p:attrNameLst>
                                      </p:cBhvr>
                                      <p:to>
                                        <p:strVal val="visible"/>
                                      </p:to>
                                    </p:set>
                                    <p:anim calcmode="lin" valueType="num">
                                      <p:cBhvr additive="base">
                                        <p:cTn id="43" dur="500" fill="hold"/>
                                        <p:tgtEl>
                                          <p:spTgt spid="31"/>
                                        </p:tgtEl>
                                        <p:attrNameLst>
                                          <p:attrName>ppt_x</p:attrName>
                                        </p:attrNameLst>
                                      </p:cBhvr>
                                      <p:tavLst>
                                        <p:tav tm="0">
                                          <p:val>
                                            <p:strVal val="1+#ppt_w/2"/>
                                          </p:val>
                                        </p:tav>
                                        <p:tav tm="100000">
                                          <p:val>
                                            <p:strVal val="#ppt_x"/>
                                          </p:val>
                                        </p:tav>
                                      </p:tavLst>
                                    </p:anim>
                                    <p:anim calcmode="lin" valueType="num">
                                      <p:cBhvr additive="base">
                                        <p:cTn id="44" dur="500" fill="hold"/>
                                        <p:tgtEl>
                                          <p:spTgt spid="31"/>
                                        </p:tgtEl>
                                        <p:attrNameLst>
                                          <p:attrName>ppt_y</p:attrName>
                                        </p:attrNameLst>
                                      </p:cBhvr>
                                      <p:tavLst>
                                        <p:tav tm="0">
                                          <p:val>
                                            <p:strVal val="0-#ppt_h/2"/>
                                          </p:val>
                                        </p:tav>
                                        <p:tav tm="100000">
                                          <p:val>
                                            <p:strVal val="#ppt_y"/>
                                          </p:val>
                                        </p:tav>
                                      </p:tavLst>
                                    </p:anim>
                                  </p:childTnLst>
                                </p:cTn>
                              </p:par>
                              <p:par>
                                <p:cTn id="45" presetID="2" presetClass="entr" presetSubtype="3" fill="hold" grpId="0" nodeType="withEffect">
                                  <p:stCondLst>
                                    <p:cond delay="0"/>
                                  </p:stCondLst>
                                  <p:childTnLst>
                                    <p:set>
                                      <p:cBhvr>
                                        <p:cTn id="46" dur="1" fill="hold">
                                          <p:stCondLst>
                                            <p:cond delay="0"/>
                                          </p:stCondLst>
                                        </p:cTn>
                                        <p:tgtEl>
                                          <p:spTgt spid="32"/>
                                        </p:tgtEl>
                                        <p:attrNameLst>
                                          <p:attrName>style.visibility</p:attrName>
                                        </p:attrNameLst>
                                      </p:cBhvr>
                                      <p:to>
                                        <p:strVal val="visible"/>
                                      </p:to>
                                    </p:set>
                                    <p:anim calcmode="lin" valueType="num">
                                      <p:cBhvr additive="base">
                                        <p:cTn id="47" dur="500" fill="hold"/>
                                        <p:tgtEl>
                                          <p:spTgt spid="32"/>
                                        </p:tgtEl>
                                        <p:attrNameLst>
                                          <p:attrName>ppt_x</p:attrName>
                                        </p:attrNameLst>
                                      </p:cBhvr>
                                      <p:tavLst>
                                        <p:tav tm="0">
                                          <p:val>
                                            <p:strVal val="1+#ppt_w/2"/>
                                          </p:val>
                                        </p:tav>
                                        <p:tav tm="100000">
                                          <p:val>
                                            <p:strVal val="#ppt_x"/>
                                          </p:val>
                                        </p:tav>
                                      </p:tavLst>
                                    </p:anim>
                                    <p:anim calcmode="lin" valueType="num">
                                      <p:cBhvr additive="base">
                                        <p:cTn id="48" dur="500" fill="hold"/>
                                        <p:tgtEl>
                                          <p:spTgt spid="32"/>
                                        </p:tgtEl>
                                        <p:attrNameLst>
                                          <p:attrName>ppt_y</p:attrName>
                                        </p:attrNameLst>
                                      </p:cBhvr>
                                      <p:tavLst>
                                        <p:tav tm="0">
                                          <p:val>
                                            <p:strVal val="0-#ppt_h/2"/>
                                          </p:val>
                                        </p:tav>
                                        <p:tav tm="100000">
                                          <p:val>
                                            <p:strVal val="#ppt_y"/>
                                          </p:val>
                                        </p:tav>
                                      </p:tavLst>
                                    </p:anim>
                                  </p:childTnLst>
                                </p:cTn>
                              </p:par>
                              <p:par>
                                <p:cTn id="49" presetID="10" presetClass="entr" presetSubtype="0" fill="hold" grpId="0" nodeType="withEffect">
                                  <p:stCondLst>
                                    <p:cond delay="0"/>
                                  </p:stCondLst>
                                  <p:childTnLst>
                                    <p:set>
                                      <p:cBhvr>
                                        <p:cTn id="50" dur="1" fill="hold">
                                          <p:stCondLst>
                                            <p:cond delay="0"/>
                                          </p:stCondLst>
                                        </p:cTn>
                                        <p:tgtEl>
                                          <p:spTgt spid="20"/>
                                        </p:tgtEl>
                                        <p:attrNameLst>
                                          <p:attrName>style.visibility</p:attrName>
                                        </p:attrNameLst>
                                      </p:cBhvr>
                                      <p:to>
                                        <p:strVal val="visible"/>
                                      </p:to>
                                    </p:set>
                                    <p:animEffect transition="in" filter="fade">
                                      <p:cBhvr>
                                        <p:cTn id="51" dur="500"/>
                                        <p:tgtEl>
                                          <p:spTgt spid="20"/>
                                        </p:tgtEl>
                                      </p:cBhvr>
                                    </p:animEffect>
                                  </p:childTnLst>
                                </p:cTn>
                              </p:par>
                            </p:childTnLst>
                          </p:cTn>
                        </p:par>
                        <p:par>
                          <p:cTn id="52" fill="hold">
                            <p:stCondLst>
                              <p:cond delay="500"/>
                            </p:stCondLst>
                            <p:childTnLst>
                              <p:par>
                                <p:cTn id="53" presetID="10" presetClass="entr" presetSubtype="0" fill="hold" grpId="0" nodeType="afterEffect">
                                  <p:stCondLst>
                                    <p:cond delay="0"/>
                                  </p:stCondLst>
                                  <p:childTnLst>
                                    <p:set>
                                      <p:cBhvr>
                                        <p:cTn id="54" dur="1" fill="hold">
                                          <p:stCondLst>
                                            <p:cond delay="0"/>
                                          </p:stCondLst>
                                        </p:cTn>
                                        <p:tgtEl>
                                          <p:spTgt spid="21"/>
                                        </p:tgtEl>
                                        <p:attrNameLst>
                                          <p:attrName>style.visibility</p:attrName>
                                        </p:attrNameLst>
                                      </p:cBhvr>
                                      <p:to>
                                        <p:strVal val="visible"/>
                                      </p:to>
                                    </p:set>
                                    <p:animEffect transition="in" filter="fade">
                                      <p:cBhvr>
                                        <p:cTn id="55" dur="500"/>
                                        <p:tgtEl>
                                          <p:spTgt spid="21"/>
                                        </p:tgtEl>
                                      </p:cBhvr>
                                    </p:animEffect>
                                  </p:childTnLst>
                                </p:cTn>
                              </p:par>
                              <p:par>
                                <p:cTn id="56" presetID="22" presetClass="entr" presetSubtype="1" fill="hold" nodeType="withEffect">
                                  <p:stCondLst>
                                    <p:cond delay="0"/>
                                  </p:stCondLst>
                                  <p:childTnLst>
                                    <p:set>
                                      <p:cBhvr>
                                        <p:cTn id="57" dur="1" fill="hold">
                                          <p:stCondLst>
                                            <p:cond delay="0"/>
                                          </p:stCondLst>
                                        </p:cTn>
                                        <p:tgtEl>
                                          <p:spTgt spid="4"/>
                                        </p:tgtEl>
                                        <p:attrNameLst>
                                          <p:attrName>style.visibility</p:attrName>
                                        </p:attrNameLst>
                                      </p:cBhvr>
                                      <p:to>
                                        <p:strVal val="visible"/>
                                      </p:to>
                                    </p:set>
                                    <p:animEffect transition="in" filter="wipe(up)">
                                      <p:cBhvr>
                                        <p:cTn id="5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20" grpId="0" animBg="1"/>
      <p:bldP spid="21" grpId="0"/>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39_Title and Content">
    <p:spTree>
      <p:nvGrpSpPr>
        <p:cNvPr id="1" name=""/>
        <p:cNvGrpSpPr/>
        <p:nvPr/>
      </p:nvGrpSpPr>
      <p:grpSpPr>
        <a:xfrm>
          <a:off x="0" y="0"/>
          <a:ext cx="0" cy="0"/>
          <a:chOff x="0" y="0"/>
          <a:chExt cx="0" cy="0"/>
        </a:xfrm>
      </p:grpSpPr>
      <p:sp>
        <p:nvSpPr>
          <p:cNvPr id="17" name="Freeform 16"/>
          <p:cNvSpPr/>
          <p:nvPr userDrawn="1"/>
        </p:nvSpPr>
        <p:spPr>
          <a:xfrm flipH="1">
            <a:off x="6183906" y="0"/>
            <a:ext cx="6008095" cy="6858000"/>
          </a:xfrm>
          <a:custGeom>
            <a:avLst/>
            <a:gdLst>
              <a:gd name="connsiteX0" fmla="*/ 0 w 6008095"/>
              <a:gd name="connsiteY0" fmla="*/ 0 h 6858000"/>
              <a:gd name="connsiteX1" fmla="*/ 5486400 w 6008095"/>
              <a:gd name="connsiteY1" fmla="*/ 0 h 6858000"/>
              <a:gd name="connsiteX2" fmla="*/ 5486400 w 6008095"/>
              <a:gd name="connsiteY2" fmla="*/ 2910632 h 6858000"/>
              <a:gd name="connsiteX3" fmla="*/ 5504569 w 6008095"/>
              <a:gd name="connsiteY3" fmla="*/ 2925475 h 6858000"/>
              <a:gd name="connsiteX4" fmla="*/ 6008095 w 6008095"/>
              <a:gd name="connsiteY4" fmla="*/ 3429001 h 6858000"/>
              <a:gd name="connsiteX5" fmla="*/ 5504569 w 6008095"/>
              <a:gd name="connsiteY5" fmla="*/ 3932527 h 6858000"/>
              <a:gd name="connsiteX6" fmla="*/ 5486400 w 6008095"/>
              <a:gd name="connsiteY6" fmla="*/ 3947370 h 6858000"/>
              <a:gd name="connsiteX7" fmla="*/ 5486400 w 6008095"/>
              <a:gd name="connsiteY7" fmla="*/ 6858000 h 6858000"/>
              <a:gd name="connsiteX8" fmla="*/ 0 w 6008095"/>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08095" h="6858000">
                <a:moveTo>
                  <a:pt x="0" y="0"/>
                </a:moveTo>
                <a:lnTo>
                  <a:pt x="5486400" y="0"/>
                </a:lnTo>
                <a:lnTo>
                  <a:pt x="5486400" y="2910632"/>
                </a:lnTo>
                <a:lnTo>
                  <a:pt x="5504569" y="2925475"/>
                </a:lnTo>
                <a:cubicBezTo>
                  <a:pt x="6008095" y="3429001"/>
                  <a:pt x="6008095" y="3429001"/>
                  <a:pt x="6008095" y="3429001"/>
                </a:cubicBezTo>
                <a:cubicBezTo>
                  <a:pt x="5504569" y="3932527"/>
                  <a:pt x="5504569" y="3932527"/>
                  <a:pt x="5504569" y="3932527"/>
                </a:cubicBezTo>
                <a:lnTo>
                  <a:pt x="5486400" y="3947370"/>
                </a:lnTo>
                <a:lnTo>
                  <a:pt x="5486400" y="6858000"/>
                </a:lnTo>
                <a:lnTo>
                  <a:pt x="0" y="6858000"/>
                </a:lnTo>
                <a:close/>
              </a:path>
            </a:pathLst>
          </a:custGeom>
          <a:pattFill prst="pct5">
            <a:fgClr>
              <a:schemeClr val="tx2">
                <a:lumMod val="75000"/>
              </a:schemeClr>
            </a:fgClr>
            <a:bgClr>
              <a:schemeClr val="tx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2" name="Freeform 5"/>
          <p:cNvSpPr>
            <a:spLocks/>
          </p:cNvSpPr>
          <p:nvPr userDrawn="1"/>
        </p:nvSpPr>
        <p:spPr bwMode="auto">
          <a:xfrm flipH="1">
            <a:off x="9930138" y="-637092"/>
            <a:ext cx="2711791" cy="2711789"/>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3" name="Freeform 5"/>
          <p:cNvSpPr>
            <a:spLocks/>
          </p:cNvSpPr>
          <p:nvPr userDrawn="1"/>
        </p:nvSpPr>
        <p:spPr bwMode="auto">
          <a:xfrm flipH="1">
            <a:off x="8535301" y="921256"/>
            <a:ext cx="982576" cy="982576"/>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4" name="Freeform 5"/>
          <p:cNvSpPr>
            <a:spLocks/>
          </p:cNvSpPr>
          <p:nvPr userDrawn="1"/>
        </p:nvSpPr>
        <p:spPr bwMode="auto">
          <a:xfrm flipH="1">
            <a:off x="8690348" y="-296897"/>
            <a:ext cx="672480" cy="67248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5" name="Freeform 5"/>
          <p:cNvSpPr>
            <a:spLocks/>
          </p:cNvSpPr>
          <p:nvPr userDrawn="1"/>
        </p:nvSpPr>
        <p:spPr bwMode="auto">
          <a:xfrm flipH="1">
            <a:off x="6892774" y="1381250"/>
            <a:ext cx="1081311" cy="108131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6" name="Freeform 5"/>
          <p:cNvSpPr>
            <a:spLocks/>
          </p:cNvSpPr>
          <p:nvPr userDrawn="1"/>
        </p:nvSpPr>
        <p:spPr bwMode="auto">
          <a:xfrm flipH="1">
            <a:off x="7644119" y="215697"/>
            <a:ext cx="521440" cy="52144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7" name="Freeform 5"/>
          <p:cNvSpPr>
            <a:spLocks/>
          </p:cNvSpPr>
          <p:nvPr userDrawn="1"/>
        </p:nvSpPr>
        <p:spPr bwMode="auto">
          <a:xfrm flipH="1">
            <a:off x="9305256" y="2655845"/>
            <a:ext cx="1337469" cy="1337469"/>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8" name="Freeform 5"/>
          <p:cNvSpPr>
            <a:spLocks/>
          </p:cNvSpPr>
          <p:nvPr userDrawn="1"/>
        </p:nvSpPr>
        <p:spPr bwMode="auto">
          <a:xfrm flipH="1">
            <a:off x="11073361" y="2461388"/>
            <a:ext cx="672480" cy="67248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9" name="Freeform 5"/>
          <p:cNvSpPr>
            <a:spLocks/>
          </p:cNvSpPr>
          <p:nvPr userDrawn="1"/>
        </p:nvSpPr>
        <p:spPr bwMode="auto">
          <a:xfrm flipH="1">
            <a:off x="10870156" y="3855256"/>
            <a:ext cx="521440" cy="52144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0" name="Freeform 5"/>
          <p:cNvSpPr>
            <a:spLocks/>
          </p:cNvSpPr>
          <p:nvPr userDrawn="1"/>
        </p:nvSpPr>
        <p:spPr bwMode="auto">
          <a:xfrm flipH="1">
            <a:off x="8352860" y="2453990"/>
            <a:ext cx="521761" cy="521761"/>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1" name="Freeform 5"/>
          <p:cNvSpPr>
            <a:spLocks/>
          </p:cNvSpPr>
          <p:nvPr userDrawn="1"/>
        </p:nvSpPr>
        <p:spPr bwMode="auto">
          <a:xfrm flipH="1">
            <a:off x="11801991" y="3355185"/>
            <a:ext cx="672480" cy="67248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2" name="Freeform 5"/>
          <p:cNvSpPr>
            <a:spLocks/>
          </p:cNvSpPr>
          <p:nvPr userDrawn="1"/>
        </p:nvSpPr>
        <p:spPr bwMode="auto">
          <a:xfrm flipH="1">
            <a:off x="12086290" y="2172540"/>
            <a:ext cx="385460" cy="38546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0" name="Freeform 5"/>
          <p:cNvSpPr>
            <a:spLocks/>
          </p:cNvSpPr>
          <p:nvPr userDrawn="1"/>
        </p:nvSpPr>
        <p:spPr bwMode="auto">
          <a:xfrm flipH="1">
            <a:off x="11486509" y="174663"/>
            <a:ext cx="530831" cy="530831"/>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id-ID"/>
          </a:p>
        </p:txBody>
      </p:sp>
      <p:sp>
        <p:nvSpPr>
          <p:cNvPr id="21" name="TextBox 20"/>
          <p:cNvSpPr txBox="1"/>
          <p:nvPr userDrawn="1"/>
        </p:nvSpPr>
        <p:spPr>
          <a:xfrm>
            <a:off x="11526134" y="245136"/>
            <a:ext cx="460382" cy="369332"/>
          </a:xfrm>
          <a:prstGeom prst="rect">
            <a:avLst/>
          </a:prstGeom>
          <a:noFill/>
        </p:spPr>
        <p:txBody>
          <a:bodyPr wrap="none" rtlCol="0">
            <a:spAutoFit/>
          </a:bodyPr>
          <a:lstStyle/>
          <a:p>
            <a:pPr algn="ctr"/>
            <a:fld id="{260E2A6B-A809-4840-BF14-8648BC0BDF87}" type="slidenum">
              <a:rPr lang="id-ID" sz="1800" b="1" smtClean="0">
                <a:solidFill>
                  <a:schemeClr val="accent1">
                    <a:lumMod val="50000"/>
                  </a:schemeClr>
                </a:solidFill>
              </a:rPr>
              <a:pPr algn="ctr"/>
              <a:t>‹#›</a:t>
            </a:fld>
            <a:endParaRPr lang="id-ID" sz="1800" dirty="0">
              <a:solidFill>
                <a:schemeClr val="accent1">
                  <a:lumMod val="50000"/>
                </a:schemeClr>
              </a:solidFill>
            </a:endParaRPr>
          </a:p>
        </p:txBody>
      </p:sp>
      <p:sp>
        <p:nvSpPr>
          <p:cNvPr id="3" name="Picture Placeholder 2"/>
          <p:cNvSpPr>
            <a:spLocks noGrp="1"/>
          </p:cNvSpPr>
          <p:nvPr>
            <p:ph type="pic" sz="quarter" idx="10"/>
          </p:nvPr>
        </p:nvSpPr>
        <p:spPr>
          <a:xfrm>
            <a:off x="8657220" y="1334377"/>
            <a:ext cx="1799491" cy="1799490"/>
          </a:xfrm>
          <a:prstGeom prst="ellipse">
            <a:avLst/>
          </a:prstGeom>
        </p:spPr>
        <p:txBody>
          <a:bodyPr>
            <a:normAutofit/>
          </a:bodyPr>
          <a:lstStyle>
            <a:lvl1pPr>
              <a:defRPr sz="1800">
                <a:solidFill>
                  <a:schemeClr val="bg1"/>
                </a:solidFill>
              </a:defRPr>
            </a:lvl1pPr>
          </a:lstStyle>
          <a:p>
            <a:endParaRPr lang="id-ID" dirty="0"/>
          </a:p>
        </p:txBody>
      </p:sp>
      <p:sp>
        <p:nvSpPr>
          <p:cNvPr id="18" name="Title 1"/>
          <p:cNvSpPr>
            <a:spLocks noGrp="1"/>
          </p:cNvSpPr>
          <p:nvPr>
            <p:ph type="title"/>
          </p:nvPr>
        </p:nvSpPr>
        <p:spPr>
          <a:xfrm>
            <a:off x="581573" y="76200"/>
            <a:ext cx="11204027" cy="685800"/>
          </a:xfrm>
        </p:spPr>
        <p:txBody>
          <a:bodyPr anchor="ctr" anchorCtr="0">
            <a:normAutofit/>
          </a:bodyPr>
          <a:lstStyle>
            <a:lvl1pPr algn="l">
              <a:defRPr sz="2800" b="1">
                <a:solidFill>
                  <a:schemeClr val="tx1">
                    <a:lumMod val="85000"/>
                    <a:lumOff val="15000"/>
                  </a:schemeClr>
                </a:solidFill>
                <a:latin typeface="Arial" panose="020B0604020202020204" pitchFamily="34" charset="0"/>
                <a:cs typeface="Arial" panose="020B0604020202020204" pitchFamily="34" charset="0"/>
              </a:defRPr>
            </a:lvl1pPr>
          </a:lstStyle>
          <a:p>
            <a:r>
              <a:rPr lang="en-US" dirty="0" smtClean="0"/>
              <a:t>Click to edit Master title style</a:t>
            </a:r>
            <a:endParaRPr lang="en-US" dirty="0"/>
          </a:p>
        </p:txBody>
      </p:sp>
    </p:spTree>
    <p:extLst>
      <p:ext uri="{BB962C8B-B14F-4D97-AF65-F5344CB8AC3E}">
        <p14:creationId xmlns="" xmlns:p14="http://schemas.microsoft.com/office/powerpoint/2010/main" val="1366458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1+#ppt_w/2"/>
                                          </p:val>
                                        </p:tav>
                                        <p:tav tm="100000">
                                          <p:val>
                                            <p:strVal val="#ppt_x"/>
                                          </p:val>
                                        </p:tav>
                                      </p:tavLst>
                                    </p:anim>
                                    <p:anim calcmode="lin" valueType="num">
                                      <p:cBhvr additive="base">
                                        <p:cTn id="8" dur="500" fill="hold"/>
                                        <p:tgtEl>
                                          <p:spTgt spid="25"/>
                                        </p:tgtEl>
                                        <p:attrNameLst>
                                          <p:attrName>ppt_y</p:attrName>
                                        </p:attrNameLst>
                                      </p:cBhvr>
                                      <p:tavLst>
                                        <p:tav tm="0">
                                          <p:val>
                                            <p:strVal val="0-#ppt_h/2"/>
                                          </p:val>
                                        </p:tav>
                                        <p:tav tm="100000">
                                          <p:val>
                                            <p:strVal val="#ppt_y"/>
                                          </p:val>
                                        </p:tav>
                                      </p:tavLst>
                                    </p:anim>
                                  </p:childTnLst>
                                </p:cTn>
                              </p:par>
                              <p:par>
                                <p:cTn id="9" presetID="2" presetClass="entr" presetSubtype="3" fill="hold" grpId="0" nodeType="withEffect">
                                  <p:stCondLst>
                                    <p:cond delay="0"/>
                                  </p:stCondLst>
                                  <p:childTnLst>
                                    <p:set>
                                      <p:cBhvr>
                                        <p:cTn id="10" dur="1" fill="hold">
                                          <p:stCondLst>
                                            <p:cond delay="0"/>
                                          </p:stCondLst>
                                        </p:cTn>
                                        <p:tgtEl>
                                          <p:spTgt spid="30"/>
                                        </p:tgtEl>
                                        <p:attrNameLst>
                                          <p:attrName>style.visibility</p:attrName>
                                        </p:attrNameLst>
                                      </p:cBhvr>
                                      <p:to>
                                        <p:strVal val="visible"/>
                                      </p:to>
                                    </p:set>
                                    <p:anim calcmode="lin" valueType="num">
                                      <p:cBhvr additive="base">
                                        <p:cTn id="11" dur="500" fill="hold"/>
                                        <p:tgtEl>
                                          <p:spTgt spid="30"/>
                                        </p:tgtEl>
                                        <p:attrNameLst>
                                          <p:attrName>ppt_x</p:attrName>
                                        </p:attrNameLst>
                                      </p:cBhvr>
                                      <p:tavLst>
                                        <p:tav tm="0">
                                          <p:val>
                                            <p:strVal val="1+#ppt_w/2"/>
                                          </p:val>
                                        </p:tav>
                                        <p:tav tm="100000">
                                          <p:val>
                                            <p:strVal val="#ppt_x"/>
                                          </p:val>
                                        </p:tav>
                                      </p:tavLst>
                                    </p:anim>
                                    <p:anim calcmode="lin" valueType="num">
                                      <p:cBhvr additive="base">
                                        <p:cTn id="12" dur="500" fill="hold"/>
                                        <p:tgtEl>
                                          <p:spTgt spid="30"/>
                                        </p:tgtEl>
                                        <p:attrNameLst>
                                          <p:attrName>ppt_y</p:attrName>
                                        </p:attrNameLst>
                                      </p:cBhvr>
                                      <p:tavLst>
                                        <p:tav tm="0">
                                          <p:val>
                                            <p:strVal val="0-#ppt_h/2"/>
                                          </p:val>
                                        </p:tav>
                                        <p:tav tm="100000">
                                          <p:val>
                                            <p:strVal val="#ppt_y"/>
                                          </p:val>
                                        </p:tav>
                                      </p:tavLst>
                                    </p:anim>
                                  </p:childTnLst>
                                </p:cTn>
                              </p:par>
                              <p:par>
                                <p:cTn id="13" presetID="2" presetClass="entr" presetSubtype="3"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anim calcmode="lin" valueType="num">
                                      <p:cBhvr additive="base">
                                        <p:cTn id="15" dur="500" fill="hold"/>
                                        <p:tgtEl>
                                          <p:spTgt spid="23"/>
                                        </p:tgtEl>
                                        <p:attrNameLst>
                                          <p:attrName>ppt_x</p:attrName>
                                        </p:attrNameLst>
                                      </p:cBhvr>
                                      <p:tavLst>
                                        <p:tav tm="0">
                                          <p:val>
                                            <p:strVal val="1+#ppt_w/2"/>
                                          </p:val>
                                        </p:tav>
                                        <p:tav tm="100000">
                                          <p:val>
                                            <p:strVal val="#ppt_x"/>
                                          </p:val>
                                        </p:tav>
                                      </p:tavLst>
                                    </p:anim>
                                    <p:anim calcmode="lin" valueType="num">
                                      <p:cBhvr additive="base">
                                        <p:cTn id="16" dur="500" fill="hold"/>
                                        <p:tgtEl>
                                          <p:spTgt spid="23"/>
                                        </p:tgtEl>
                                        <p:attrNameLst>
                                          <p:attrName>ppt_y</p:attrName>
                                        </p:attrNameLst>
                                      </p:cBhvr>
                                      <p:tavLst>
                                        <p:tav tm="0">
                                          <p:val>
                                            <p:strVal val="0-#ppt_h/2"/>
                                          </p:val>
                                        </p:tav>
                                        <p:tav tm="100000">
                                          <p:val>
                                            <p:strVal val="#ppt_y"/>
                                          </p:val>
                                        </p:tav>
                                      </p:tavLst>
                                    </p:anim>
                                  </p:childTnLst>
                                </p:cTn>
                              </p:par>
                              <p:par>
                                <p:cTn id="17" presetID="2" presetClass="entr" presetSubtype="3"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anim calcmode="lin" valueType="num">
                                      <p:cBhvr additive="base">
                                        <p:cTn id="19" dur="500" fill="hold"/>
                                        <p:tgtEl>
                                          <p:spTgt spid="26"/>
                                        </p:tgtEl>
                                        <p:attrNameLst>
                                          <p:attrName>ppt_x</p:attrName>
                                        </p:attrNameLst>
                                      </p:cBhvr>
                                      <p:tavLst>
                                        <p:tav tm="0">
                                          <p:val>
                                            <p:strVal val="1+#ppt_w/2"/>
                                          </p:val>
                                        </p:tav>
                                        <p:tav tm="100000">
                                          <p:val>
                                            <p:strVal val="#ppt_x"/>
                                          </p:val>
                                        </p:tav>
                                      </p:tavLst>
                                    </p:anim>
                                    <p:anim calcmode="lin" valueType="num">
                                      <p:cBhvr additive="base">
                                        <p:cTn id="20" dur="500" fill="hold"/>
                                        <p:tgtEl>
                                          <p:spTgt spid="26"/>
                                        </p:tgtEl>
                                        <p:attrNameLst>
                                          <p:attrName>ppt_y</p:attrName>
                                        </p:attrNameLst>
                                      </p:cBhvr>
                                      <p:tavLst>
                                        <p:tav tm="0">
                                          <p:val>
                                            <p:strVal val="0-#ppt_h/2"/>
                                          </p:val>
                                        </p:tav>
                                        <p:tav tm="100000">
                                          <p:val>
                                            <p:strVal val="#ppt_y"/>
                                          </p:val>
                                        </p:tav>
                                      </p:tavLst>
                                    </p:anim>
                                  </p:childTnLst>
                                </p:cTn>
                              </p:par>
                              <p:par>
                                <p:cTn id="21" presetID="2" presetClass="entr" presetSubtype="3" fill="hold" grpId="0" nodeType="withEffect">
                                  <p:stCondLst>
                                    <p:cond delay="0"/>
                                  </p:stCondLst>
                                  <p:childTnLst>
                                    <p:set>
                                      <p:cBhvr>
                                        <p:cTn id="22" dur="1" fill="hold">
                                          <p:stCondLst>
                                            <p:cond delay="0"/>
                                          </p:stCondLst>
                                        </p:cTn>
                                        <p:tgtEl>
                                          <p:spTgt spid="24"/>
                                        </p:tgtEl>
                                        <p:attrNameLst>
                                          <p:attrName>style.visibility</p:attrName>
                                        </p:attrNameLst>
                                      </p:cBhvr>
                                      <p:to>
                                        <p:strVal val="visible"/>
                                      </p:to>
                                    </p:set>
                                    <p:anim calcmode="lin" valueType="num">
                                      <p:cBhvr additive="base">
                                        <p:cTn id="23" dur="500" fill="hold"/>
                                        <p:tgtEl>
                                          <p:spTgt spid="24"/>
                                        </p:tgtEl>
                                        <p:attrNameLst>
                                          <p:attrName>ppt_x</p:attrName>
                                        </p:attrNameLst>
                                      </p:cBhvr>
                                      <p:tavLst>
                                        <p:tav tm="0">
                                          <p:val>
                                            <p:strVal val="1+#ppt_w/2"/>
                                          </p:val>
                                        </p:tav>
                                        <p:tav tm="100000">
                                          <p:val>
                                            <p:strVal val="#ppt_x"/>
                                          </p:val>
                                        </p:tav>
                                      </p:tavLst>
                                    </p:anim>
                                    <p:anim calcmode="lin" valueType="num">
                                      <p:cBhvr additive="base">
                                        <p:cTn id="24" dur="500" fill="hold"/>
                                        <p:tgtEl>
                                          <p:spTgt spid="24"/>
                                        </p:tgtEl>
                                        <p:attrNameLst>
                                          <p:attrName>ppt_y</p:attrName>
                                        </p:attrNameLst>
                                      </p:cBhvr>
                                      <p:tavLst>
                                        <p:tav tm="0">
                                          <p:val>
                                            <p:strVal val="0-#ppt_h/2"/>
                                          </p:val>
                                        </p:tav>
                                        <p:tav tm="100000">
                                          <p:val>
                                            <p:strVal val="#ppt_y"/>
                                          </p:val>
                                        </p:tav>
                                      </p:tavLst>
                                    </p:anim>
                                  </p:childTnLst>
                                </p:cTn>
                              </p:par>
                              <p:par>
                                <p:cTn id="25" presetID="2" presetClass="entr" presetSubtype="3"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anim calcmode="lin" valueType="num">
                                      <p:cBhvr additive="base">
                                        <p:cTn id="27" dur="500" fill="hold"/>
                                        <p:tgtEl>
                                          <p:spTgt spid="22"/>
                                        </p:tgtEl>
                                        <p:attrNameLst>
                                          <p:attrName>ppt_x</p:attrName>
                                        </p:attrNameLst>
                                      </p:cBhvr>
                                      <p:tavLst>
                                        <p:tav tm="0">
                                          <p:val>
                                            <p:strVal val="1+#ppt_w/2"/>
                                          </p:val>
                                        </p:tav>
                                        <p:tav tm="100000">
                                          <p:val>
                                            <p:strVal val="#ppt_x"/>
                                          </p:val>
                                        </p:tav>
                                      </p:tavLst>
                                    </p:anim>
                                    <p:anim calcmode="lin" valueType="num">
                                      <p:cBhvr additive="base">
                                        <p:cTn id="28" dur="500" fill="hold"/>
                                        <p:tgtEl>
                                          <p:spTgt spid="22"/>
                                        </p:tgtEl>
                                        <p:attrNameLst>
                                          <p:attrName>ppt_y</p:attrName>
                                        </p:attrNameLst>
                                      </p:cBhvr>
                                      <p:tavLst>
                                        <p:tav tm="0">
                                          <p:val>
                                            <p:strVal val="0-#ppt_h/2"/>
                                          </p:val>
                                        </p:tav>
                                        <p:tav tm="100000">
                                          <p:val>
                                            <p:strVal val="#ppt_y"/>
                                          </p:val>
                                        </p:tav>
                                      </p:tavLst>
                                    </p:anim>
                                  </p:childTnLst>
                                </p:cTn>
                              </p:par>
                              <p:par>
                                <p:cTn id="29" presetID="2" presetClass="entr" presetSubtype="3" fill="hold" grpId="0" nodeType="withEffect">
                                  <p:stCondLst>
                                    <p:cond delay="0"/>
                                  </p:stCondLst>
                                  <p:childTnLst>
                                    <p:set>
                                      <p:cBhvr>
                                        <p:cTn id="30" dur="1" fill="hold">
                                          <p:stCondLst>
                                            <p:cond delay="0"/>
                                          </p:stCondLst>
                                        </p:cTn>
                                        <p:tgtEl>
                                          <p:spTgt spid="27"/>
                                        </p:tgtEl>
                                        <p:attrNameLst>
                                          <p:attrName>style.visibility</p:attrName>
                                        </p:attrNameLst>
                                      </p:cBhvr>
                                      <p:to>
                                        <p:strVal val="visible"/>
                                      </p:to>
                                    </p:set>
                                    <p:anim calcmode="lin" valueType="num">
                                      <p:cBhvr additive="base">
                                        <p:cTn id="31" dur="500" fill="hold"/>
                                        <p:tgtEl>
                                          <p:spTgt spid="27"/>
                                        </p:tgtEl>
                                        <p:attrNameLst>
                                          <p:attrName>ppt_x</p:attrName>
                                        </p:attrNameLst>
                                      </p:cBhvr>
                                      <p:tavLst>
                                        <p:tav tm="0">
                                          <p:val>
                                            <p:strVal val="1+#ppt_w/2"/>
                                          </p:val>
                                        </p:tav>
                                        <p:tav tm="100000">
                                          <p:val>
                                            <p:strVal val="#ppt_x"/>
                                          </p:val>
                                        </p:tav>
                                      </p:tavLst>
                                    </p:anim>
                                    <p:anim calcmode="lin" valueType="num">
                                      <p:cBhvr additive="base">
                                        <p:cTn id="32" dur="500" fill="hold"/>
                                        <p:tgtEl>
                                          <p:spTgt spid="27"/>
                                        </p:tgtEl>
                                        <p:attrNameLst>
                                          <p:attrName>ppt_y</p:attrName>
                                        </p:attrNameLst>
                                      </p:cBhvr>
                                      <p:tavLst>
                                        <p:tav tm="0">
                                          <p:val>
                                            <p:strVal val="0-#ppt_h/2"/>
                                          </p:val>
                                        </p:tav>
                                        <p:tav tm="100000">
                                          <p:val>
                                            <p:strVal val="#ppt_y"/>
                                          </p:val>
                                        </p:tav>
                                      </p:tavLst>
                                    </p:anim>
                                  </p:childTnLst>
                                </p:cTn>
                              </p:par>
                              <p:par>
                                <p:cTn id="33" presetID="2" presetClass="entr" presetSubtype="3" fill="hold" grpId="0" nodeType="withEffect">
                                  <p:stCondLst>
                                    <p:cond delay="0"/>
                                  </p:stCondLst>
                                  <p:childTnLst>
                                    <p:set>
                                      <p:cBhvr>
                                        <p:cTn id="34" dur="1" fill="hold">
                                          <p:stCondLst>
                                            <p:cond delay="0"/>
                                          </p:stCondLst>
                                        </p:cTn>
                                        <p:tgtEl>
                                          <p:spTgt spid="28"/>
                                        </p:tgtEl>
                                        <p:attrNameLst>
                                          <p:attrName>style.visibility</p:attrName>
                                        </p:attrNameLst>
                                      </p:cBhvr>
                                      <p:to>
                                        <p:strVal val="visible"/>
                                      </p:to>
                                    </p:set>
                                    <p:anim calcmode="lin" valueType="num">
                                      <p:cBhvr additive="base">
                                        <p:cTn id="35" dur="500" fill="hold"/>
                                        <p:tgtEl>
                                          <p:spTgt spid="28"/>
                                        </p:tgtEl>
                                        <p:attrNameLst>
                                          <p:attrName>ppt_x</p:attrName>
                                        </p:attrNameLst>
                                      </p:cBhvr>
                                      <p:tavLst>
                                        <p:tav tm="0">
                                          <p:val>
                                            <p:strVal val="1+#ppt_w/2"/>
                                          </p:val>
                                        </p:tav>
                                        <p:tav tm="100000">
                                          <p:val>
                                            <p:strVal val="#ppt_x"/>
                                          </p:val>
                                        </p:tav>
                                      </p:tavLst>
                                    </p:anim>
                                    <p:anim calcmode="lin" valueType="num">
                                      <p:cBhvr additive="base">
                                        <p:cTn id="36" dur="500" fill="hold"/>
                                        <p:tgtEl>
                                          <p:spTgt spid="28"/>
                                        </p:tgtEl>
                                        <p:attrNameLst>
                                          <p:attrName>ppt_y</p:attrName>
                                        </p:attrNameLst>
                                      </p:cBhvr>
                                      <p:tavLst>
                                        <p:tav tm="0">
                                          <p:val>
                                            <p:strVal val="0-#ppt_h/2"/>
                                          </p:val>
                                        </p:tav>
                                        <p:tav tm="100000">
                                          <p:val>
                                            <p:strVal val="#ppt_y"/>
                                          </p:val>
                                        </p:tav>
                                      </p:tavLst>
                                    </p:anim>
                                  </p:childTnLst>
                                </p:cTn>
                              </p:par>
                              <p:par>
                                <p:cTn id="37" presetID="2" presetClass="entr" presetSubtype="3" fill="hold" grpId="0" nodeType="withEffect">
                                  <p:stCondLst>
                                    <p:cond delay="0"/>
                                  </p:stCondLst>
                                  <p:childTnLst>
                                    <p:set>
                                      <p:cBhvr>
                                        <p:cTn id="38" dur="1" fill="hold">
                                          <p:stCondLst>
                                            <p:cond delay="0"/>
                                          </p:stCondLst>
                                        </p:cTn>
                                        <p:tgtEl>
                                          <p:spTgt spid="29"/>
                                        </p:tgtEl>
                                        <p:attrNameLst>
                                          <p:attrName>style.visibility</p:attrName>
                                        </p:attrNameLst>
                                      </p:cBhvr>
                                      <p:to>
                                        <p:strVal val="visible"/>
                                      </p:to>
                                    </p:set>
                                    <p:anim calcmode="lin" valueType="num">
                                      <p:cBhvr additive="base">
                                        <p:cTn id="39" dur="500" fill="hold"/>
                                        <p:tgtEl>
                                          <p:spTgt spid="29"/>
                                        </p:tgtEl>
                                        <p:attrNameLst>
                                          <p:attrName>ppt_x</p:attrName>
                                        </p:attrNameLst>
                                      </p:cBhvr>
                                      <p:tavLst>
                                        <p:tav tm="0">
                                          <p:val>
                                            <p:strVal val="1+#ppt_w/2"/>
                                          </p:val>
                                        </p:tav>
                                        <p:tav tm="100000">
                                          <p:val>
                                            <p:strVal val="#ppt_x"/>
                                          </p:val>
                                        </p:tav>
                                      </p:tavLst>
                                    </p:anim>
                                    <p:anim calcmode="lin" valueType="num">
                                      <p:cBhvr additive="base">
                                        <p:cTn id="40" dur="500" fill="hold"/>
                                        <p:tgtEl>
                                          <p:spTgt spid="29"/>
                                        </p:tgtEl>
                                        <p:attrNameLst>
                                          <p:attrName>ppt_y</p:attrName>
                                        </p:attrNameLst>
                                      </p:cBhvr>
                                      <p:tavLst>
                                        <p:tav tm="0">
                                          <p:val>
                                            <p:strVal val="0-#ppt_h/2"/>
                                          </p:val>
                                        </p:tav>
                                        <p:tav tm="100000">
                                          <p:val>
                                            <p:strVal val="#ppt_y"/>
                                          </p:val>
                                        </p:tav>
                                      </p:tavLst>
                                    </p:anim>
                                  </p:childTnLst>
                                </p:cTn>
                              </p:par>
                              <p:par>
                                <p:cTn id="41" presetID="2" presetClass="entr" presetSubtype="3" fill="hold" grpId="0" nodeType="withEffect">
                                  <p:stCondLst>
                                    <p:cond delay="0"/>
                                  </p:stCondLst>
                                  <p:childTnLst>
                                    <p:set>
                                      <p:cBhvr>
                                        <p:cTn id="42" dur="1" fill="hold">
                                          <p:stCondLst>
                                            <p:cond delay="0"/>
                                          </p:stCondLst>
                                        </p:cTn>
                                        <p:tgtEl>
                                          <p:spTgt spid="31"/>
                                        </p:tgtEl>
                                        <p:attrNameLst>
                                          <p:attrName>style.visibility</p:attrName>
                                        </p:attrNameLst>
                                      </p:cBhvr>
                                      <p:to>
                                        <p:strVal val="visible"/>
                                      </p:to>
                                    </p:set>
                                    <p:anim calcmode="lin" valueType="num">
                                      <p:cBhvr additive="base">
                                        <p:cTn id="43" dur="500" fill="hold"/>
                                        <p:tgtEl>
                                          <p:spTgt spid="31"/>
                                        </p:tgtEl>
                                        <p:attrNameLst>
                                          <p:attrName>ppt_x</p:attrName>
                                        </p:attrNameLst>
                                      </p:cBhvr>
                                      <p:tavLst>
                                        <p:tav tm="0">
                                          <p:val>
                                            <p:strVal val="1+#ppt_w/2"/>
                                          </p:val>
                                        </p:tav>
                                        <p:tav tm="100000">
                                          <p:val>
                                            <p:strVal val="#ppt_x"/>
                                          </p:val>
                                        </p:tav>
                                      </p:tavLst>
                                    </p:anim>
                                    <p:anim calcmode="lin" valueType="num">
                                      <p:cBhvr additive="base">
                                        <p:cTn id="44" dur="500" fill="hold"/>
                                        <p:tgtEl>
                                          <p:spTgt spid="31"/>
                                        </p:tgtEl>
                                        <p:attrNameLst>
                                          <p:attrName>ppt_y</p:attrName>
                                        </p:attrNameLst>
                                      </p:cBhvr>
                                      <p:tavLst>
                                        <p:tav tm="0">
                                          <p:val>
                                            <p:strVal val="0-#ppt_h/2"/>
                                          </p:val>
                                        </p:tav>
                                        <p:tav tm="100000">
                                          <p:val>
                                            <p:strVal val="#ppt_y"/>
                                          </p:val>
                                        </p:tav>
                                      </p:tavLst>
                                    </p:anim>
                                  </p:childTnLst>
                                </p:cTn>
                              </p:par>
                              <p:par>
                                <p:cTn id="45" presetID="2" presetClass="entr" presetSubtype="3" fill="hold" grpId="0" nodeType="withEffect">
                                  <p:stCondLst>
                                    <p:cond delay="0"/>
                                  </p:stCondLst>
                                  <p:childTnLst>
                                    <p:set>
                                      <p:cBhvr>
                                        <p:cTn id="46" dur="1" fill="hold">
                                          <p:stCondLst>
                                            <p:cond delay="0"/>
                                          </p:stCondLst>
                                        </p:cTn>
                                        <p:tgtEl>
                                          <p:spTgt spid="32"/>
                                        </p:tgtEl>
                                        <p:attrNameLst>
                                          <p:attrName>style.visibility</p:attrName>
                                        </p:attrNameLst>
                                      </p:cBhvr>
                                      <p:to>
                                        <p:strVal val="visible"/>
                                      </p:to>
                                    </p:set>
                                    <p:anim calcmode="lin" valueType="num">
                                      <p:cBhvr additive="base">
                                        <p:cTn id="47" dur="500" fill="hold"/>
                                        <p:tgtEl>
                                          <p:spTgt spid="32"/>
                                        </p:tgtEl>
                                        <p:attrNameLst>
                                          <p:attrName>ppt_x</p:attrName>
                                        </p:attrNameLst>
                                      </p:cBhvr>
                                      <p:tavLst>
                                        <p:tav tm="0">
                                          <p:val>
                                            <p:strVal val="1+#ppt_w/2"/>
                                          </p:val>
                                        </p:tav>
                                        <p:tav tm="100000">
                                          <p:val>
                                            <p:strVal val="#ppt_x"/>
                                          </p:val>
                                        </p:tav>
                                      </p:tavLst>
                                    </p:anim>
                                    <p:anim calcmode="lin" valueType="num">
                                      <p:cBhvr additive="base">
                                        <p:cTn id="48" dur="500" fill="hold"/>
                                        <p:tgtEl>
                                          <p:spTgt spid="32"/>
                                        </p:tgtEl>
                                        <p:attrNameLst>
                                          <p:attrName>ppt_y</p:attrName>
                                        </p:attrNameLst>
                                      </p:cBhvr>
                                      <p:tavLst>
                                        <p:tav tm="0">
                                          <p:val>
                                            <p:strVal val="0-#ppt_h/2"/>
                                          </p:val>
                                        </p:tav>
                                        <p:tav tm="100000">
                                          <p:val>
                                            <p:strVal val="#ppt_y"/>
                                          </p:val>
                                        </p:tav>
                                      </p:tavLst>
                                    </p:anim>
                                  </p:childTnLst>
                                </p:cTn>
                              </p:par>
                              <p:par>
                                <p:cTn id="49" presetID="10" presetClass="entr" presetSubtype="0" fill="hold" grpId="0" nodeType="withEffect">
                                  <p:stCondLst>
                                    <p:cond delay="0"/>
                                  </p:stCondLst>
                                  <p:childTnLst>
                                    <p:set>
                                      <p:cBhvr>
                                        <p:cTn id="50" dur="1" fill="hold">
                                          <p:stCondLst>
                                            <p:cond delay="0"/>
                                          </p:stCondLst>
                                        </p:cTn>
                                        <p:tgtEl>
                                          <p:spTgt spid="20"/>
                                        </p:tgtEl>
                                        <p:attrNameLst>
                                          <p:attrName>style.visibility</p:attrName>
                                        </p:attrNameLst>
                                      </p:cBhvr>
                                      <p:to>
                                        <p:strVal val="visible"/>
                                      </p:to>
                                    </p:set>
                                    <p:animEffect transition="in" filter="fade">
                                      <p:cBhvr>
                                        <p:cTn id="51" dur="500"/>
                                        <p:tgtEl>
                                          <p:spTgt spid="20"/>
                                        </p:tgtEl>
                                      </p:cBhvr>
                                    </p:animEffect>
                                  </p:childTnLst>
                                </p:cTn>
                              </p:par>
                            </p:childTnLst>
                          </p:cTn>
                        </p:par>
                        <p:par>
                          <p:cTn id="52" fill="hold">
                            <p:stCondLst>
                              <p:cond delay="500"/>
                            </p:stCondLst>
                            <p:childTnLst>
                              <p:par>
                                <p:cTn id="53" presetID="10" presetClass="entr" presetSubtype="0" fill="hold" grpId="0" nodeType="afterEffect">
                                  <p:stCondLst>
                                    <p:cond delay="0"/>
                                  </p:stCondLst>
                                  <p:childTnLst>
                                    <p:set>
                                      <p:cBhvr>
                                        <p:cTn id="54" dur="1" fill="hold">
                                          <p:stCondLst>
                                            <p:cond delay="0"/>
                                          </p:stCondLst>
                                        </p:cTn>
                                        <p:tgtEl>
                                          <p:spTgt spid="21"/>
                                        </p:tgtEl>
                                        <p:attrNameLst>
                                          <p:attrName>style.visibility</p:attrName>
                                        </p:attrNameLst>
                                      </p:cBhvr>
                                      <p:to>
                                        <p:strVal val="visible"/>
                                      </p:to>
                                    </p:set>
                                    <p:animEffect transition="in" filter="fade">
                                      <p:cBhvr>
                                        <p:cTn id="55" dur="500"/>
                                        <p:tgtEl>
                                          <p:spTgt spid="21"/>
                                        </p:tgtEl>
                                      </p:cBhvr>
                                    </p:animEffect>
                                  </p:childTnLst>
                                </p:cTn>
                              </p:par>
                            </p:childTnLst>
                          </p:cTn>
                        </p:par>
                        <p:par>
                          <p:cTn id="56" fill="hold">
                            <p:stCondLst>
                              <p:cond delay="1000"/>
                            </p:stCondLst>
                            <p:childTnLst>
                              <p:par>
                                <p:cTn id="57" presetID="2" presetClass="entr" presetSubtype="2" fill="hold" grpId="0" nodeType="afterEffect">
                                  <p:stCondLst>
                                    <p:cond delay="0"/>
                                  </p:stCondLst>
                                  <p:childTnLst>
                                    <p:set>
                                      <p:cBhvr>
                                        <p:cTn id="58" dur="1" fill="hold">
                                          <p:stCondLst>
                                            <p:cond delay="0"/>
                                          </p:stCondLst>
                                        </p:cTn>
                                        <p:tgtEl>
                                          <p:spTgt spid="17"/>
                                        </p:tgtEl>
                                        <p:attrNameLst>
                                          <p:attrName>style.visibility</p:attrName>
                                        </p:attrNameLst>
                                      </p:cBhvr>
                                      <p:to>
                                        <p:strVal val="visible"/>
                                      </p:to>
                                    </p:set>
                                    <p:anim calcmode="lin" valueType="num">
                                      <p:cBhvr additive="base">
                                        <p:cTn id="59" dur="500" fill="hold"/>
                                        <p:tgtEl>
                                          <p:spTgt spid="17"/>
                                        </p:tgtEl>
                                        <p:attrNameLst>
                                          <p:attrName>ppt_x</p:attrName>
                                        </p:attrNameLst>
                                      </p:cBhvr>
                                      <p:tavLst>
                                        <p:tav tm="0">
                                          <p:val>
                                            <p:strVal val="1+#ppt_w/2"/>
                                          </p:val>
                                        </p:tav>
                                        <p:tav tm="100000">
                                          <p:val>
                                            <p:strVal val="#ppt_x"/>
                                          </p:val>
                                        </p:tav>
                                      </p:tavLst>
                                    </p:anim>
                                    <p:anim calcmode="lin" valueType="num">
                                      <p:cBhvr additive="base">
                                        <p:cTn id="60" dur="500" fill="hold"/>
                                        <p:tgtEl>
                                          <p:spTgt spid="1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20" grpId="0" animBg="1"/>
      <p:bldP spid="21" grpId="0"/>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6_Title and Content">
    <p:spTree>
      <p:nvGrpSpPr>
        <p:cNvPr id="1" name=""/>
        <p:cNvGrpSpPr/>
        <p:nvPr/>
      </p:nvGrpSpPr>
      <p:grpSpPr>
        <a:xfrm>
          <a:off x="0" y="0"/>
          <a:ext cx="0" cy="0"/>
          <a:chOff x="0" y="0"/>
          <a:chExt cx="0" cy="0"/>
        </a:xfrm>
      </p:grpSpPr>
      <p:sp>
        <p:nvSpPr>
          <p:cNvPr id="22" name="Freeform 5"/>
          <p:cNvSpPr>
            <a:spLocks/>
          </p:cNvSpPr>
          <p:nvPr userDrawn="1"/>
        </p:nvSpPr>
        <p:spPr bwMode="auto">
          <a:xfrm flipH="1">
            <a:off x="9930138" y="-637092"/>
            <a:ext cx="2711791" cy="2711789"/>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3" name="Freeform 5"/>
          <p:cNvSpPr>
            <a:spLocks/>
          </p:cNvSpPr>
          <p:nvPr userDrawn="1"/>
        </p:nvSpPr>
        <p:spPr bwMode="auto">
          <a:xfrm flipH="1">
            <a:off x="8535301" y="921256"/>
            <a:ext cx="982576" cy="982576"/>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4" name="Freeform 5"/>
          <p:cNvSpPr>
            <a:spLocks/>
          </p:cNvSpPr>
          <p:nvPr userDrawn="1"/>
        </p:nvSpPr>
        <p:spPr bwMode="auto">
          <a:xfrm flipH="1">
            <a:off x="8690348" y="-296897"/>
            <a:ext cx="672480" cy="67248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5" name="Freeform 5"/>
          <p:cNvSpPr>
            <a:spLocks/>
          </p:cNvSpPr>
          <p:nvPr userDrawn="1"/>
        </p:nvSpPr>
        <p:spPr bwMode="auto">
          <a:xfrm flipH="1">
            <a:off x="6892774" y="1381250"/>
            <a:ext cx="1081311" cy="108131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6" name="Freeform 5"/>
          <p:cNvSpPr>
            <a:spLocks/>
          </p:cNvSpPr>
          <p:nvPr userDrawn="1"/>
        </p:nvSpPr>
        <p:spPr bwMode="auto">
          <a:xfrm flipH="1">
            <a:off x="7490451" y="215697"/>
            <a:ext cx="521440" cy="52144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7" name="Freeform 5"/>
          <p:cNvSpPr>
            <a:spLocks/>
          </p:cNvSpPr>
          <p:nvPr userDrawn="1"/>
        </p:nvSpPr>
        <p:spPr bwMode="auto">
          <a:xfrm flipH="1">
            <a:off x="9305256" y="2655845"/>
            <a:ext cx="1337469" cy="1337469"/>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8" name="Freeform 5"/>
          <p:cNvSpPr>
            <a:spLocks/>
          </p:cNvSpPr>
          <p:nvPr userDrawn="1"/>
        </p:nvSpPr>
        <p:spPr bwMode="auto">
          <a:xfrm flipH="1">
            <a:off x="11073361" y="2461388"/>
            <a:ext cx="672480" cy="67248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9" name="Freeform 5"/>
          <p:cNvSpPr>
            <a:spLocks/>
          </p:cNvSpPr>
          <p:nvPr userDrawn="1"/>
        </p:nvSpPr>
        <p:spPr bwMode="auto">
          <a:xfrm flipH="1">
            <a:off x="10870156" y="3855256"/>
            <a:ext cx="521440" cy="52144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0" name="Freeform 5"/>
          <p:cNvSpPr>
            <a:spLocks/>
          </p:cNvSpPr>
          <p:nvPr userDrawn="1"/>
        </p:nvSpPr>
        <p:spPr bwMode="auto">
          <a:xfrm flipH="1">
            <a:off x="8352860" y="2453990"/>
            <a:ext cx="521761" cy="521761"/>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1" name="Freeform 5"/>
          <p:cNvSpPr>
            <a:spLocks/>
          </p:cNvSpPr>
          <p:nvPr userDrawn="1"/>
        </p:nvSpPr>
        <p:spPr bwMode="auto">
          <a:xfrm flipH="1">
            <a:off x="11801991" y="3355185"/>
            <a:ext cx="672480" cy="67248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2" name="Freeform 5"/>
          <p:cNvSpPr>
            <a:spLocks/>
          </p:cNvSpPr>
          <p:nvPr userDrawn="1"/>
        </p:nvSpPr>
        <p:spPr bwMode="auto">
          <a:xfrm flipH="1">
            <a:off x="12086290" y="2172540"/>
            <a:ext cx="385460" cy="38546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0" name="Freeform 5"/>
          <p:cNvSpPr>
            <a:spLocks/>
          </p:cNvSpPr>
          <p:nvPr userDrawn="1"/>
        </p:nvSpPr>
        <p:spPr bwMode="auto">
          <a:xfrm flipH="1">
            <a:off x="11486509" y="174663"/>
            <a:ext cx="530831" cy="530831"/>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1" name="TextBox 20"/>
          <p:cNvSpPr txBox="1"/>
          <p:nvPr userDrawn="1"/>
        </p:nvSpPr>
        <p:spPr>
          <a:xfrm>
            <a:off x="11526134" y="245136"/>
            <a:ext cx="460382" cy="369332"/>
          </a:xfrm>
          <a:prstGeom prst="rect">
            <a:avLst/>
          </a:prstGeom>
          <a:noFill/>
        </p:spPr>
        <p:txBody>
          <a:bodyPr wrap="none" rtlCol="0">
            <a:spAutoFit/>
          </a:bodyPr>
          <a:lstStyle/>
          <a:p>
            <a:pPr algn="ctr"/>
            <a:fld id="{260E2A6B-A809-4840-BF14-8648BC0BDF87}" type="slidenum">
              <a:rPr lang="id-ID" sz="1800" b="1" smtClean="0">
                <a:solidFill>
                  <a:schemeClr val="bg1"/>
                </a:solidFill>
              </a:rPr>
              <a:pPr algn="ctr"/>
              <a:t>‹#›</a:t>
            </a:fld>
            <a:endParaRPr lang="id-ID" sz="1800" dirty="0">
              <a:solidFill>
                <a:schemeClr val="bg1"/>
              </a:solidFill>
            </a:endParaRPr>
          </a:p>
        </p:txBody>
      </p:sp>
      <p:sp>
        <p:nvSpPr>
          <p:cNvPr id="16" name="Title 1"/>
          <p:cNvSpPr>
            <a:spLocks noGrp="1"/>
          </p:cNvSpPr>
          <p:nvPr>
            <p:ph type="title"/>
          </p:nvPr>
        </p:nvSpPr>
        <p:spPr>
          <a:xfrm>
            <a:off x="581573" y="76200"/>
            <a:ext cx="11204027" cy="685800"/>
          </a:xfrm>
        </p:spPr>
        <p:txBody>
          <a:bodyPr anchor="ctr" anchorCtr="0">
            <a:normAutofit/>
          </a:bodyPr>
          <a:lstStyle>
            <a:lvl1pPr algn="l">
              <a:defRPr sz="2800" b="1">
                <a:solidFill>
                  <a:schemeClr val="tx1">
                    <a:lumMod val="85000"/>
                    <a:lumOff val="15000"/>
                  </a:schemeClr>
                </a:solidFill>
                <a:latin typeface="Arial" panose="020B0604020202020204" pitchFamily="34" charset="0"/>
                <a:cs typeface="Arial" panose="020B0604020202020204" pitchFamily="34" charset="0"/>
              </a:defRPr>
            </a:lvl1pPr>
          </a:lstStyle>
          <a:p>
            <a:r>
              <a:rPr lang="en-US" dirty="0" smtClean="0"/>
              <a:t>Click to edit Master title style</a:t>
            </a:r>
            <a:endParaRPr lang="en-US" dirty="0"/>
          </a:p>
        </p:txBody>
      </p:sp>
    </p:spTree>
    <p:extLst>
      <p:ext uri="{BB962C8B-B14F-4D97-AF65-F5344CB8AC3E}">
        <p14:creationId xmlns="" xmlns:p14="http://schemas.microsoft.com/office/powerpoint/2010/main" val="2100011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1+#ppt_w/2"/>
                                          </p:val>
                                        </p:tav>
                                        <p:tav tm="100000">
                                          <p:val>
                                            <p:strVal val="#ppt_x"/>
                                          </p:val>
                                        </p:tav>
                                      </p:tavLst>
                                    </p:anim>
                                    <p:anim calcmode="lin" valueType="num">
                                      <p:cBhvr additive="base">
                                        <p:cTn id="8" dur="500" fill="hold"/>
                                        <p:tgtEl>
                                          <p:spTgt spid="25"/>
                                        </p:tgtEl>
                                        <p:attrNameLst>
                                          <p:attrName>ppt_y</p:attrName>
                                        </p:attrNameLst>
                                      </p:cBhvr>
                                      <p:tavLst>
                                        <p:tav tm="0">
                                          <p:val>
                                            <p:strVal val="0-#ppt_h/2"/>
                                          </p:val>
                                        </p:tav>
                                        <p:tav tm="100000">
                                          <p:val>
                                            <p:strVal val="#ppt_y"/>
                                          </p:val>
                                        </p:tav>
                                      </p:tavLst>
                                    </p:anim>
                                  </p:childTnLst>
                                </p:cTn>
                              </p:par>
                              <p:par>
                                <p:cTn id="9" presetID="2" presetClass="entr" presetSubtype="3" fill="hold" grpId="0" nodeType="withEffect">
                                  <p:stCondLst>
                                    <p:cond delay="0"/>
                                  </p:stCondLst>
                                  <p:childTnLst>
                                    <p:set>
                                      <p:cBhvr>
                                        <p:cTn id="10" dur="1" fill="hold">
                                          <p:stCondLst>
                                            <p:cond delay="0"/>
                                          </p:stCondLst>
                                        </p:cTn>
                                        <p:tgtEl>
                                          <p:spTgt spid="30"/>
                                        </p:tgtEl>
                                        <p:attrNameLst>
                                          <p:attrName>style.visibility</p:attrName>
                                        </p:attrNameLst>
                                      </p:cBhvr>
                                      <p:to>
                                        <p:strVal val="visible"/>
                                      </p:to>
                                    </p:set>
                                    <p:anim calcmode="lin" valueType="num">
                                      <p:cBhvr additive="base">
                                        <p:cTn id="11" dur="500" fill="hold"/>
                                        <p:tgtEl>
                                          <p:spTgt spid="30"/>
                                        </p:tgtEl>
                                        <p:attrNameLst>
                                          <p:attrName>ppt_x</p:attrName>
                                        </p:attrNameLst>
                                      </p:cBhvr>
                                      <p:tavLst>
                                        <p:tav tm="0">
                                          <p:val>
                                            <p:strVal val="1+#ppt_w/2"/>
                                          </p:val>
                                        </p:tav>
                                        <p:tav tm="100000">
                                          <p:val>
                                            <p:strVal val="#ppt_x"/>
                                          </p:val>
                                        </p:tav>
                                      </p:tavLst>
                                    </p:anim>
                                    <p:anim calcmode="lin" valueType="num">
                                      <p:cBhvr additive="base">
                                        <p:cTn id="12" dur="500" fill="hold"/>
                                        <p:tgtEl>
                                          <p:spTgt spid="30"/>
                                        </p:tgtEl>
                                        <p:attrNameLst>
                                          <p:attrName>ppt_y</p:attrName>
                                        </p:attrNameLst>
                                      </p:cBhvr>
                                      <p:tavLst>
                                        <p:tav tm="0">
                                          <p:val>
                                            <p:strVal val="0-#ppt_h/2"/>
                                          </p:val>
                                        </p:tav>
                                        <p:tav tm="100000">
                                          <p:val>
                                            <p:strVal val="#ppt_y"/>
                                          </p:val>
                                        </p:tav>
                                      </p:tavLst>
                                    </p:anim>
                                  </p:childTnLst>
                                </p:cTn>
                              </p:par>
                              <p:par>
                                <p:cTn id="13" presetID="2" presetClass="entr" presetSubtype="3"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anim calcmode="lin" valueType="num">
                                      <p:cBhvr additive="base">
                                        <p:cTn id="15" dur="500" fill="hold"/>
                                        <p:tgtEl>
                                          <p:spTgt spid="23"/>
                                        </p:tgtEl>
                                        <p:attrNameLst>
                                          <p:attrName>ppt_x</p:attrName>
                                        </p:attrNameLst>
                                      </p:cBhvr>
                                      <p:tavLst>
                                        <p:tav tm="0">
                                          <p:val>
                                            <p:strVal val="1+#ppt_w/2"/>
                                          </p:val>
                                        </p:tav>
                                        <p:tav tm="100000">
                                          <p:val>
                                            <p:strVal val="#ppt_x"/>
                                          </p:val>
                                        </p:tav>
                                      </p:tavLst>
                                    </p:anim>
                                    <p:anim calcmode="lin" valueType="num">
                                      <p:cBhvr additive="base">
                                        <p:cTn id="16" dur="500" fill="hold"/>
                                        <p:tgtEl>
                                          <p:spTgt spid="23"/>
                                        </p:tgtEl>
                                        <p:attrNameLst>
                                          <p:attrName>ppt_y</p:attrName>
                                        </p:attrNameLst>
                                      </p:cBhvr>
                                      <p:tavLst>
                                        <p:tav tm="0">
                                          <p:val>
                                            <p:strVal val="0-#ppt_h/2"/>
                                          </p:val>
                                        </p:tav>
                                        <p:tav tm="100000">
                                          <p:val>
                                            <p:strVal val="#ppt_y"/>
                                          </p:val>
                                        </p:tav>
                                      </p:tavLst>
                                    </p:anim>
                                  </p:childTnLst>
                                </p:cTn>
                              </p:par>
                              <p:par>
                                <p:cTn id="17" presetID="2" presetClass="entr" presetSubtype="3"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anim calcmode="lin" valueType="num">
                                      <p:cBhvr additive="base">
                                        <p:cTn id="19" dur="500" fill="hold"/>
                                        <p:tgtEl>
                                          <p:spTgt spid="26"/>
                                        </p:tgtEl>
                                        <p:attrNameLst>
                                          <p:attrName>ppt_x</p:attrName>
                                        </p:attrNameLst>
                                      </p:cBhvr>
                                      <p:tavLst>
                                        <p:tav tm="0">
                                          <p:val>
                                            <p:strVal val="1+#ppt_w/2"/>
                                          </p:val>
                                        </p:tav>
                                        <p:tav tm="100000">
                                          <p:val>
                                            <p:strVal val="#ppt_x"/>
                                          </p:val>
                                        </p:tav>
                                      </p:tavLst>
                                    </p:anim>
                                    <p:anim calcmode="lin" valueType="num">
                                      <p:cBhvr additive="base">
                                        <p:cTn id="20" dur="500" fill="hold"/>
                                        <p:tgtEl>
                                          <p:spTgt spid="26"/>
                                        </p:tgtEl>
                                        <p:attrNameLst>
                                          <p:attrName>ppt_y</p:attrName>
                                        </p:attrNameLst>
                                      </p:cBhvr>
                                      <p:tavLst>
                                        <p:tav tm="0">
                                          <p:val>
                                            <p:strVal val="0-#ppt_h/2"/>
                                          </p:val>
                                        </p:tav>
                                        <p:tav tm="100000">
                                          <p:val>
                                            <p:strVal val="#ppt_y"/>
                                          </p:val>
                                        </p:tav>
                                      </p:tavLst>
                                    </p:anim>
                                  </p:childTnLst>
                                </p:cTn>
                              </p:par>
                              <p:par>
                                <p:cTn id="21" presetID="2" presetClass="entr" presetSubtype="3" fill="hold" grpId="0" nodeType="withEffect">
                                  <p:stCondLst>
                                    <p:cond delay="0"/>
                                  </p:stCondLst>
                                  <p:childTnLst>
                                    <p:set>
                                      <p:cBhvr>
                                        <p:cTn id="22" dur="1" fill="hold">
                                          <p:stCondLst>
                                            <p:cond delay="0"/>
                                          </p:stCondLst>
                                        </p:cTn>
                                        <p:tgtEl>
                                          <p:spTgt spid="24"/>
                                        </p:tgtEl>
                                        <p:attrNameLst>
                                          <p:attrName>style.visibility</p:attrName>
                                        </p:attrNameLst>
                                      </p:cBhvr>
                                      <p:to>
                                        <p:strVal val="visible"/>
                                      </p:to>
                                    </p:set>
                                    <p:anim calcmode="lin" valueType="num">
                                      <p:cBhvr additive="base">
                                        <p:cTn id="23" dur="500" fill="hold"/>
                                        <p:tgtEl>
                                          <p:spTgt spid="24"/>
                                        </p:tgtEl>
                                        <p:attrNameLst>
                                          <p:attrName>ppt_x</p:attrName>
                                        </p:attrNameLst>
                                      </p:cBhvr>
                                      <p:tavLst>
                                        <p:tav tm="0">
                                          <p:val>
                                            <p:strVal val="1+#ppt_w/2"/>
                                          </p:val>
                                        </p:tav>
                                        <p:tav tm="100000">
                                          <p:val>
                                            <p:strVal val="#ppt_x"/>
                                          </p:val>
                                        </p:tav>
                                      </p:tavLst>
                                    </p:anim>
                                    <p:anim calcmode="lin" valueType="num">
                                      <p:cBhvr additive="base">
                                        <p:cTn id="24" dur="500" fill="hold"/>
                                        <p:tgtEl>
                                          <p:spTgt spid="24"/>
                                        </p:tgtEl>
                                        <p:attrNameLst>
                                          <p:attrName>ppt_y</p:attrName>
                                        </p:attrNameLst>
                                      </p:cBhvr>
                                      <p:tavLst>
                                        <p:tav tm="0">
                                          <p:val>
                                            <p:strVal val="0-#ppt_h/2"/>
                                          </p:val>
                                        </p:tav>
                                        <p:tav tm="100000">
                                          <p:val>
                                            <p:strVal val="#ppt_y"/>
                                          </p:val>
                                        </p:tav>
                                      </p:tavLst>
                                    </p:anim>
                                  </p:childTnLst>
                                </p:cTn>
                              </p:par>
                              <p:par>
                                <p:cTn id="25" presetID="2" presetClass="entr" presetSubtype="3"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anim calcmode="lin" valueType="num">
                                      <p:cBhvr additive="base">
                                        <p:cTn id="27" dur="500" fill="hold"/>
                                        <p:tgtEl>
                                          <p:spTgt spid="22"/>
                                        </p:tgtEl>
                                        <p:attrNameLst>
                                          <p:attrName>ppt_x</p:attrName>
                                        </p:attrNameLst>
                                      </p:cBhvr>
                                      <p:tavLst>
                                        <p:tav tm="0">
                                          <p:val>
                                            <p:strVal val="1+#ppt_w/2"/>
                                          </p:val>
                                        </p:tav>
                                        <p:tav tm="100000">
                                          <p:val>
                                            <p:strVal val="#ppt_x"/>
                                          </p:val>
                                        </p:tav>
                                      </p:tavLst>
                                    </p:anim>
                                    <p:anim calcmode="lin" valueType="num">
                                      <p:cBhvr additive="base">
                                        <p:cTn id="28" dur="500" fill="hold"/>
                                        <p:tgtEl>
                                          <p:spTgt spid="22"/>
                                        </p:tgtEl>
                                        <p:attrNameLst>
                                          <p:attrName>ppt_y</p:attrName>
                                        </p:attrNameLst>
                                      </p:cBhvr>
                                      <p:tavLst>
                                        <p:tav tm="0">
                                          <p:val>
                                            <p:strVal val="0-#ppt_h/2"/>
                                          </p:val>
                                        </p:tav>
                                        <p:tav tm="100000">
                                          <p:val>
                                            <p:strVal val="#ppt_y"/>
                                          </p:val>
                                        </p:tav>
                                      </p:tavLst>
                                    </p:anim>
                                  </p:childTnLst>
                                </p:cTn>
                              </p:par>
                              <p:par>
                                <p:cTn id="29" presetID="2" presetClass="entr" presetSubtype="3" fill="hold" grpId="0" nodeType="withEffect">
                                  <p:stCondLst>
                                    <p:cond delay="0"/>
                                  </p:stCondLst>
                                  <p:childTnLst>
                                    <p:set>
                                      <p:cBhvr>
                                        <p:cTn id="30" dur="1" fill="hold">
                                          <p:stCondLst>
                                            <p:cond delay="0"/>
                                          </p:stCondLst>
                                        </p:cTn>
                                        <p:tgtEl>
                                          <p:spTgt spid="27"/>
                                        </p:tgtEl>
                                        <p:attrNameLst>
                                          <p:attrName>style.visibility</p:attrName>
                                        </p:attrNameLst>
                                      </p:cBhvr>
                                      <p:to>
                                        <p:strVal val="visible"/>
                                      </p:to>
                                    </p:set>
                                    <p:anim calcmode="lin" valueType="num">
                                      <p:cBhvr additive="base">
                                        <p:cTn id="31" dur="500" fill="hold"/>
                                        <p:tgtEl>
                                          <p:spTgt spid="27"/>
                                        </p:tgtEl>
                                        <p:attrNameLst>
                                          <p:attrName>ppt_x</p:attrName>
                                        </p:attrNameLst>
                                      </p:cBhvr>
                                      <p:tavLst>
                                        <p:tav tm="0">
                                          <p:val>
                                            <p:strVal val="1+#ppt_w/2"/>
                                          </p:val>
                                        </p:tav>
                                        <p:tav tm="100000">
                                          <p:val>
                                            <p:strVal val="#ppt_x"/>
                                          </p:val>
                                        </p:tav>
                                      </p:tavLst>
                                    </p:anim>
                                    <p:anim calcmode="lin" valueType="num">
                                      <p:cBhvr additive="base">
                                        <p:cTn id="32" dur="500" fill="hold"/>
                                        <p:tgtEl>
                                          <p:spTgt spid="27"/>
                                        </p:tgtEl>
                                        <p:attrNameLst>
                                          <p:attrName>ppt_y</p:attrName>
                                        </p:attrNameLst>
                                      </p:cBhvr>
                                      <p:tavLst>
                                        <p:tav tm="0">
                                          <p:val>
                                            <p:strVal val="0-#ppt_h/2"/>
                                          </p:val>
                                        </p:tav>
                                        <p:tav tm="100000">
                                          <p:val>
                                            <p:strVal val="#ppt_y"/>
                                          </p:val>
                                        </p:tav>
                                      </p:tavLst>
                                    </p:anim>
                                  </p:childTnLst>
                                </p:cTn>
                              </p:par>
                              <p:par>
                                <p:cTn id="33" presetID="2" presetClass="entr" presetSubtype="3" fill="hold" grpId="0" nodeType="withEffect">
                                  <p:stCondLst>
                                    <p:cond delay="0"/>
                                  </p:stCondLst>
                                  <p:childTnLst>
                                    <p:set>
                                      <p:cBhvr>
                                        <p:cTn id="34" dur="1" fill="hold">
                                          <p:stCondLst>
                                            <p:cond delay="0"/>
                                          </p:stCondLst>
                                        </p:cTn>
                                        <p:tgtEl>
                                          <p:spTgt spid="28"/>
                                        </p:tgtEl>
                                        <p:attrNameLst>
                                          <p:attrName>style.visibility</p:attrName>
                                        </p:attrNameLst>
                                      </p:cBhvr>
                                      <p:to>
                                        <p:strVal val="visible"/>
                                      </p:to>
                                    </p:set>
                                    <p:anim calcmode="lin" valueType="num">
                                      <p:cBhvr additive="base">
                                        <p:cTn id="35" dur="500" fill="hold"/>
                                        <p:tgtEl>
                                          <p:spTgt spid="28"/>
                                        </p:tgtEl>
                                        <p:attrNameLst>
                                          <p:attrName>ppt_x</p:attrName>
                                        </p:attrNameLst>
                                      </p:cBhvr>
                                      <p:tavLst>
                                        <p:tav tm="0">
                                          <p:val>
                                            <p:strVal val="1+#ppt_w/2"/>
                                          </p:val>
                                        </p:tav>
                                        <p:tav tm="100000">
                                          <p:val>
                                            <p:strVal val="#ppt_x"/>
                                          </p:val>
                                        </p:tav>
                                      </p:tavLst>
                                    </p:anim>
                                    <p:anim calcmode="lin" valueType="num">
                                      <p:cBhvr additive="base">
                                        <p:cTn id="36" dur="500" fill="hold"/>
                                        <p:tgtEl>
                                          <p:spTgt spid="28"/>
                                        </p:tgtEl>
                                        <p:attrNameLst>
                                          <p:attrName>ppt_y</p:attrName>
                                        </p:attrNameLst>
                                      </p:cBhvr>
                                      <p:tavLst>
                                        <p:tav tm="0">
                                          <p:val>
                                            <p:strVal val="0-#ppt_h/2"/>
                                          </p:val>
                                        </p:tav>
                                        <p:tav tm="100000">
                                          <p:val>
                                            <p:strVal val="#ppt_y"/>
                                          </p:val>
                                        </p:tav>
                                      </p:tavLst>
                                    </p:anim>
                                  </p:childTnLst>
                                </p:cTn>
                              </p:par>
                              <p:par>
                                <p:cTn id="37" presetID="2" presetClass="entr" presetSubtype="3" fill="hold" grpId="0" nodeType="withEffect">
                                  <p:stCondLst>
                                    <p:cond delay="0"/>
                                  </p:stCondLst>
                                  <p:childTnLst>
                                    <p:set>
                                      <p:cBhvr>
                                        <p:cTn id="38" dur="1" fill="hold">
                                          <p:stCondLst>
                                            <p:cond delay="0"/>
                                          </p:stCondLst>
                                        </p:cTn>
                                        <p:tgtEl>
                                          <p:spTgt spid="29"/>
                                        </p:tgtEl>
                                        <p:attrNameLst>
                                          <p:attrName>style.visibility</p:attrName>
                                        </p:attrNameLst>
                                      </p:cBhvr>
                                      <p:to>
                                        <p:strVal val="visible"/>
                                      </p:to>
                                    </p:set>
                                    <p:anim calcmode="lin" valueType="num">
                                      <p:cBhvr additive="base">
                                        <p:cTn id="39" dur="500" fill="hold"/>
                                        <p:tgtEl>
                                          <p:spTgt spid="29"/>
                                        </p:tgtEl>
                                        <p:attrNameLst>
                                          <p:attrName>ppt_x</p:attrName>
                                        </p:attrNameLst>
                                      </p:cBhvr>
                                      <p:tavLst>
                                        <p:tav tm="0">
                                          <p:val>
                                            <p:strVal val="1+#ppt_w/2"/>
                                          </p:val>
                                        </p:tav>
                                        <p:tav tm="100000">
                                          <p:val>
                                            <p:strVal val="#ppt_x"/>
                                          </p:val>
                                        </p:tav>
                                      </p:tavLst>
                                    </p:anim>
                                    <p:anim calcmode="lin" valueType="num">
                                      <p:cBhvr additive="base">
                                        <p:cTn id="40" dur="500" fill="hold"/>
                                        <p:tgtEl>
                                          <p:spTgt spid="29"/>
                                        </p:tgtEl>
                                        <p:attrNameLst>
                                          <p:attrName>ppt_y</p:attrName>
                                        </p:attrNameLst>
                                      </p:cBhvr>
                                      <p:tavLst>
                                        <p:tav tm="0">
                                          <p:val>
                                            <p:strVal val="0-#ppt_h/2"/>
                                          </p:val>
                                        </p:tav>
                                        <p:tav tm="100000">
                                          <p:val>
                                            <p:strVal val="#ppt_y"/>
                                          </p:val>
                                        </p:tav>
                                      </p:tavLst>
                                    </p:anim>
                                  </p:childTnLst>
                                </p:cTn>
                              </p:par>
                              <p:par>
                                <p:cTn id="41" presetID="2" presetClass="entr" presetSubtype="3" fill="hold" grpId="0" nodeType="withEffect">
                                  <p:stCondLst>
                                    <p:cond delay="0"/>
                                  </p:stCondLst>
                                  <p:childTnLst>
                                    <p:set>
                                      <p:cBhvr>
                                        <p:cTn id="42" dur="1" fill="hold">
                                          <p:stCondLst>
                                            <p:cond delay="0"/>
                                          </p:stCondLst>
                                        </p:cTn>
                                        <p:tgtEl>
                                          <p:spTgt spid="31"/>
                                        </p:tgtEl>
                                        <p:attrNameLst>
                                          <p:attrName>style.visibility</p:attrName>
                                        </p:attrNameLst>
                                      </p:cBhvr>
                                      <p:to>
                                        <p:strVal val="visible"/>
                                      </p:to>
                                    </p:set>
                                    <p:anim calcmode="lin" valueType="num">
                                      <p:cBhvr additive="base">
                                        <p:cTn id="43" dur="500" fill="hold"/>
                                        <p:tgtEl>
                                          <p:spTgt spid="31"/>
                                        </p:tgtEl>
                                        <p:attrNameLst>
                                          <p:attrName>ppt_x</p:attrName>
                                        </p:attrNameLst>
                                      </p:cBhvr>
                                      <p:tavLst>
                                        <p:tav tm="0">
                                          <p:val>
                                            <p:strVal val="1+#ppt_w/2"/>
                                          </p:val>
                                        </p:tav>
                                        <p:tav tm="100000">
                                          <p:val>
                                            <p:strVal val="#ppt_x"/>
                                          </p:val>
                                        </p:tav>
                                      </p:tavLst>
                                    </p:anim>
                                    <p:anim calcmode="lin" valueType="num">
                                      <p:cBhvr additive="base">
                                        <p:cTn id="44" dur="500" fill="hold"/>
                                        <p:tgtEl>
                                          <p:spTgt spid="31"/>
                                        </p:tgtEl>
                                        <p:attrNameLst>
                                          <p:attrName>ppt_y</p:attrName>
                                        </p:attrNameLst>
                                      </p:cBhvr>
                                      <p:tavLst>
                                        <p:tav tm="0">
                                          <p:val>
                                            <p:strVal val="0-#ppt_h/2"/>
                                          </p:val>
                                        </p:tav>
                                        <p:tav tm="100000">
                                          <p:val>
                                            <p:strVal val="#ppt_y"/>
                                          </p:val>
                                        </p:tav>
                                      </p:tavLst>
                                    </p:anim>
                                  </p:childTnLst>
                                </p:cTn>
                              </p:par>
                              <p:par>
                                <p:cTn id="45" presetID="2" presetClass="entr" presetSubtype="3" fill="hold" grpId="0" nodeType="withEffect">
                                  <p:stCondLst>
                                    <p:cond delay="0"/>
                                  </p:stCondLst>
                                  <p:childTnLst>
                                    <p:set>
                                      <p:cBhvr>
                                        <p:cTn id="46" dur="1" fill="hold">
                                          <p:stCondLst>
                                            <p:cond delay="0"/>
                                          </p:stCondLst>
                                        </p:cTn>
                                        <p:tgtEl>
                                          <p:spTgt spid="32"/>
                                        </p:tgtEl>
                                        <p:attrNameLst>
                                          <p:attrName>style.visibility</p:attrName>
                                        </p:attrNameLst>
                                      </p:cBhvr>
                                      <p:to>
                                        <p:strVal val="visible"/>
                                      </p:to>
                                    </p:set>
                                    <p:anim calcmode="lin" valueType="num">
                                      <p:cBhvr additive="base">
                                        <p:cTn id="47" dur="500" fill="hold"/>
                                        <p:tgtEl>
                                          <p:spTgt spid="32"/>
                                        </p:tgtEl>
                                        <p:attrNameLst>
                                          <p:attrName>ppt_x</p:attrName>
                                        </p:attrNameLst>
                                      </p:cBhvr>
                                      <p:tavLst>
                                        <p:tav tm="0">
                                          <p:val>
                                            <p:strVal val="1+#ppt_w/2"/>
                                          </p:val>
                                        </p:tav>
                                        <p:tav tm="100000">
                                          <p:val>
                                            <p:strVal val="#ppt_x"/>
                                          </p:val>
                                        </p:tav>
                                      </p:tavLst>
                                    </p:anim>
                                    <p:anim calcmode="lin" valueType="num">
                                      <p:cBhvr additive="base">
                                        <p:cTn id="48" dur="500" fill="hold"/>
                                        <p:tgtEl>
                                          <p:spTgt spid="32"/>
                                        </p:tgtEl>
                                        <p:attrNameLst>
                                          <p:attrName>ppt_y</p:attrName>
                                        </p:attrNameLst>
                                      </p:cBhvr>
                                      <p:tavLst>
                                        <p:tav tm="0">
                                          <p:val>
                                            <p:strVal val="0-#ppt_h/2"/>
                                          </p:val>
                                        </p:tav>
                                        <p:tav tm="100000">
                                          <p:val>
                                            <p:strVal val="#ppt_y"/>
                                          </p:val>
                                        </p:tav>
                                      </p:tavLst>
                                    </p:anim>
                                  </p:childTnLst>
                                </p:cTn>
                              </p:par>
                              <p:par>
                                <p:cTn id="49" presetID="10" presetClass="entr" presetSubtype="0" fill="hold" grpId="0" nodeType="withEffect">
                                  <p:stCondLst>
                                    <p:cond delay="0"/>
                                  </p:stCondLst>
                                  <p:childTnLst>
                                    <p:set>
                                      <p:cBhvr>
                                        <p:cTn id="50" dur="1" fill="hold">
                                          <p:stCondLst>
                                            <p:cond delay="0"/>
                                          </p:stCondLst>
                                        </p:cTn>
                                        <p:tgtEl>
                                          <p:spTgt spid="20"/>
                                        </p:tgtEl>
                                        <p:attrNameLst>
                                          <p:attrName>style.visibility</p:attrName>
                                        </p:attrNameLst>
                                      </p:cBhvr>
                                      <p:to>
                                        <p:strVal val="visible"/>
                                      </p:to>
                                    </p:set>
                                    <p:animEffect transition="in" filter="fade">
                                      <p:cBhvr>
                                        <p:cTn id="51" dur="500"/>
                                        <p:tgtEl>
                                          <p:spTgt spid="20"/>
                                        </p:tgtEl>
                                      </p:cBhvr>
                                    </p:animEffect>
                                  </p:childTnLst>
                                </p:cTn>
                              </p:par>
                            </p:childTnLst>
                          </p:cTn>
                        </p:par>
                        <p:par>
                          <p:cTn id="52" fill="hold">
                            <p:stCondLst>
                              <p:cond delay="500"/>
                            </p:stCondLst>
                            <p:childTnLst>
                              <p:par>
                                <p:cTn id="53" presetID="10" presetClass="entr" presetSubtype="0" fill="hold" grpId="0" nodeType="afterEffect">
                                  <p:stCondLst>
                                    <p:cond delay="0"/>
                                  </p:stCondLst>
                                  <p:childTnLst>
                                    <p:set>
                                      <p:cBhvr>
                                        <p:cTn id="54" dur="1" fill="hold">
                                          <p:stCondLst>
                                            <p:cond delay="0"/>
                                          </p:stCondLst>
                                        </p:cTn>
                                        <p:tgtEl>
                                          <p:spTgt spid="21"/>
                                        </p:tgtEl>
                                        <p:attrNameLst>
                                          <p:attrName>style.visibility</p:attrName>
                                        </p:attrNameLst>
                                      </p:cBhvr>
                                      <p:to>
                                        <p:strVal val="visible"/>
                                      </p:to>
                                    </p:set>
                                    <p:animEffect transition="in" filter="fade">
                                      <p:cBhvr>
                                        <p:cTn id="55"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20" grpId="0" animBg="1"/>
      <p:bldP spid="21" grpId="0"/>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7" name="Freeform 5"/>
          <p:cNvSpPr>
            <a:spLocks/>
          </p:cNvSpPr>
          <p:nvPr userDrawn="1"/>
        </p:nvSpPr>
        <p:spPr bwMode="auto">
          <a:xfrm>
            <a:off x="2" y="1"/>
            <a:ext cx="1705511" cy="170551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75000"/>
              <a:alpha val="7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8" name="Freeform 5"/>
          <p:cNvSpPr>
            <a:spLocks/>
          </p:cNvSpPr>
          <p:nvPr userDrawn="1"/>
        </p:nvSpPr>
        <p:spPr bwMode="auto">
          <a:xfrm>
            <a:off x="1977029" y="1135987"/>
            <a:ext cx="617967" cy="617966"/>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40000"/>
              <a:lumOff val="60000"/>
              <a:alpha val="7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9" name="Freeform 5"/>
          <p:cNvSpPr>
            <a:spLocks/>
          </p:cNvSpPr>
          <p:nvPr userDrawn="1"/>
        </p:nvSpPr>
        <p:spPr bwMode="auto">
          <a:xfrm>
            <a:off x="2539256" y="570067"/>
            <a:ext cx="422939" cy="422939"/>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20000"/>
              <a:lumOff val="80000"/>
              <a:alpha val="7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0" name="Freeform 5"/>
          <p:cNvSpPr>
            <a:spLocks/>
          </p:cNvSpPr>
          <p:nvPr userDrawn="1"/>
        </p:nvSpPr>
        <p:spPr bwMode="auto">
          <a:xfrm>
            <a:off x="2866511" y="1311026"/>
            <a:ext cx="680063" cy="680062"/>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75000"/>
              <a:alpha val="7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1" name="Freeform 5"/>
          <p:cNvSpPr>
            <a:spLocks/>
          </p:cNvSpPr>
          <p:nvPr userDrawn="1"/>
        </p:nvSpPr>
        <p:spPr bwMode="auto">
          <a:xfrm>
            <a:off x="1958064" y="406092"/>
            <a:ext cx="327947" cy="327946"/>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50000"/>
              <a:alpha val="7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2" name="Freeform 5"/>
          <p:cNvSpPr>
            <a:spLocks/>
          </p:cNvSpPr>
          <p:nvPr userDrawn="1"/>
        </p:nvSpPr>
        <p:spPr bwMode="auto">
          <a:xfrm>
            <a:off x="1284929" y="1968949"/>
            <a:ext cx="841167" cy="841167"/>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60000"/>
              <a:lumOff val="40000"/>
              <a:alpha val="7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3" name="Freeform 5"/>
          <p:cNvSpPr>
            <a:spLocks/>
          </p:cNvSpPr>
          <p:nvPr userDrawn="1"/>
        </p:nvSpPr>
        <p:spPr bwMode="auto">
          <a:xfrm>
            <a:off x="641601" y="1863888"/>
            <a:ext cx="422939" cy="422939"/>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40000"/>
              <a:lumOff val="60000"/>
              <a:alpha val="7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6" name="Freeform 5"/>
          <p:cNvSpPr>
            <a:spLocks/>
          </p:cNvSpPr>
          <p:nvPr userDrawn="1"/>
        </p:nvSpPr>
        <p:spPr bwMode="auto">
          <a:xfrm rot="5400000" flipH="1">
            <a:off x="110771" y="150953"/>
            <a:ext cx="530831" cy="530831"/>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7" name="TextBox 16"/>
          <p:cNvSpPr txBox="1"/>
          <p:nvPr userDrawn="1"/>
        </p:nvSpPr>
        <p:spPr>
          <a:xfrm>
            <a:off x="150398" y="221426"/>
            <a:ext cx="460382" cy="369332"/>
          </a:xfrm>
          <a:prstGeom prst="rect">
            <a:avLst/>
          </a:prstGeom>
          <a:noFill/>
        </p:spPr>
        <p:txBody>
          <a:bodyPr wrap="none" rtlCol="0">
            <a:spAutoFit/>
          </a:bodyPr>
          <a:lstStyle/>
          <a:p>
            <a:pPr algn="ctr"/>
            <a:fld id="{260E2A6B-A809-4840-BF14-8648BC0BDF87}" type="slidenum">
              <a:rPr lang="id-ID" sz="1800" b="1" smtClean="0">
                <a:solidFill>
                  <a:schemeClr val="bg1"/>
                </a:solidFill>
              </a:rPr>
              <a:pPr algn="ctr"/>
              <a:t>‹#›</a:t>
            </a:fld>
            <a:endParaRPr lang="id-ID" sz="1800" dirty="0">
              <a:solidFill>
                <a:schemeClr val="bg1"/>
              </a:solidFill>
            </a:endParaRPr>
          </a:p>
        </p:txBody>
      </p:sp>
      <p:sp>
        <p:nvSpPr>
          <p:cNvPr id="19" name="Title 1"/>
          <p:cNvSpPr>
            <a:spLocks noGrp="1"/>
          </p:cNvSpPr>
          <p:nvPr>
            <p:ph type="title"/>
          </p:nvPr>
        </p:nvSpPr>
        <p:spPr>
          <a:xfrm>
            <a:off x="581573" y="76200"/>
            <a:ext cx="11204027" cy="685800"/>
          </a:xfrm>
        </p:spPr>
        <p:txBody>
          <a:bodyPr anchor="ctr" anchorCtr="0">
            <a:normAutofit/>
          </a:bodyPr>
          <a:lstStyle>
            <a:lvl1pPr algn="r">
              <a:defRPr sz="2800" b="1">
                <a:solidFill>
                  <a:schemeClr val="tx1">
                    <a:lumMod val="85000"/>
                    <a:lumOff val="15000"/>
                  </a:schemeClr>
                </a:solidFill>
                <a:latin typeface="Arial" panose="020B0604020202020204" pitchFamily="34" charset="0"/>
                <a:cs typeface="Arial" panose="020B0604020202020204" pitchFamily="34" charset="0"/>
              </a:defRPr>
            </a:lvl1pPr>
          </a:lstStyle>
          <a:p>
            <a:r>
              <a:rPr lang="en-US" dirty="0" smtClean="0"/>
              <a:t>Click to edit Master title style</a:t>
            </a:r>
            <a:endParaRPr lang="en-US" dirty="0"/>
          </a:p>
        </p:txBody>
      </p:sp>
    </p:spTree>
    <p:extLst>
      <p:ext uri="{BB962C8B-B14F-4D97-AF65-F5344CB8AC3E}">
        <p14:creationId xmlns="" xmlns:p14="http://schemas.microsoft.com/office/powerpoint/2010/main" val="2261328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0-#ppt_h/2"/>
                                          </p:val>
                                        </p:tav>
                                        <p:tav tm="100000">
                                          <p:val>
                                            <p:strVal val="#ppt_y"/>
                                          </p:val>
                                        </p:tav>
                                      </p:tavLst>
                                    </p:anim>
                                  </p:childTnLst>
                                </p:cTn>
                              </p:par>
                              <p:par>
                                <p:cTn id="9" presetID="2" presetClass="entr" presetSubtype="9"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0-#ppt_w/2"/>
                                          </p:val>
                                        </p:tav>
                                        <p:tav tm="100000">
                                          <p:val>
                                            <p:strVal val="#ppt_x"/>
                                          </p:val>
                                        </p:tav>
                                      </p:tavLst>
                                    </p:anim>
                                    <p:anim calcmode="lin" valueType="num">
                                      <p:cBhvr additive="base">
                                        <p:cTn id="12" dur="500" fill="hold"/>
                                        <p:tgtEl>
                                          <p:spTgt spid="11"/>
                                        </p:tgtEl>
                                        <p:attrNameLst>
                                          <p:attrName>ppt_y</p:attrName>
                                        </p:attrNameLst>
                                      </p:cBhvr>
                                      <p:tavLst>
                                        <p:tav tm="0">
                                          <p:val>
                                            <p:strVal val="0-#ppt_h/2"/>
                                          </p:val>
                                        </p:tav>
                                        <p:tav tm="100000">
                                          <p:val>
                                            <p:strVal val="#ppt_y"/>
                                          </p:val>
                                        </p:tav>
                                      </p:tavLst>
                                    </p:anim>
                                  </p:childTnLst>
                                </p:cTn>
                              </p:par>
                              <p:par>
                                <p:cTn id="13" presetID="2" presetClass="entr" presetSubtype="9"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0-#ppt_w/2"/>
                                          </p:val>
                                        </p:tav>
                                        <p:tav tm="100000">
                                          <p:val>
                                            <p:strVal val="#ppt_x"/>
                                          </p:val>
                                        </p:tav>
                                      </p:tavLst>
                                    </p:anim>
                                    <p:anim calcmode="lin" valueType="num">
                                      <p:cBhvr additive="base">
                                        <p:cTn id="16" dur="500" fill="hold"/>
                                        <p:tgtEl>
                                          <p:spTgt spid="9"/>
                                        </p:tgtEl>
                                        <p:attrNameLst>
                                          <p:attrName>ppt_y</p:attrName>
                                        </p:attrNameLst>
                                      </p:cBhvr>
                                      <p:tavLst>
                                        <p:tav tm="0">
                                          <p:val>
                                            <p:strVal val="0-#ppt_h/2"/>
                                          </p:val>
                                        </p:tav>
                                        <p:tav tm="100000">
                                          <p:val>
                                            <p:strVal val="#ppt_y"/>
                                          </p:val>
                                        </p:tav>
                                      </p:tavLst>
                                    </p:anim>
                                  </p:childTnLst>
                                </p:cTn>
                              </p:par>
                              <p:par>
                                <p:cTn id="17" presetID="2" presetClass="entr" presetSubtype="9"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0-#ppt_w/2"/>
                                          </p:val>
                                        </p:tav>
                                        <p:tav tm="100000">
                                          <p:val>
                                            <p:strVal val="#ppt_x"/>
                                          </p:val>
                                        </p:tav>
                                      </p:tavLst>
                                    </p:anim>
                                    <p:anim calcmode="lin" valueType="num">
                                      <p:cBhvr additive="base">
                                        <p:cTn id="20" dur="500" fill="hold"/>
                                        <p:tgtEl>
                                          <p:spTgt spid="8"/>
                                        </p:tgtEl>
                                        <p:attrNameLst>
                                          <p:attrName>ppt_y</p:attrName>
                                        </p:attrNameLst>
                                      </p:cBhvr>
                                      <p:tavLst>
                                        <p:tav tm="0">
                                          <p:val>
                                            <p:strVal val="0-#ppt_h/2"/>
                                          </p:val>
                                        </p:tav>
                                        <p:tav tm="100000">
                                          <p:val>
                                            <p:strVal val="#ppt_y"/>
                                          </p:val>
                                        </p:tav>
                                      </p:tavLst>
                                    </p:anim>
                                  </p:childTnLst>
                                </p:cTn>
                              </p:par>
                              <p:par>
                                <p:cTn id="21" presetID="2" presetClass="entr" presetSubtype="9"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500" fill="hold"/>
                                        <p:tgtEl>
                                          <p:spTgt spid="10"/>
                                        </p:tgtEl>
                                        <p:attrNameLst>
                                          <p:attrName>ppt_x</p:attrName>
                                        </p:attrNameLst>
                                      </p:cBhvr>
                                      <p:tavLst>
                                        <p:tav tm="0">
                                          <p:val>
                                            <p:strVal val="0-#ppt_w/2"/>
                                          </p:val>
                                        </p:tav>
                                        <p:tav tm="100000">
                                          <p:val>
                                            <p:strVal val="#ppt_x"/>
                                          </p:val>
                                        </p:tav>
                                      </p:tavLst>
                                    </p:anim>
                                    <p:anim calcmode="lin" valueType="num">
                                      <p:cBhvr additive="base">
                                        <p:cTn id="24" dur="500" fill="hold"/>
                                        <p:tgtEl>
                                          <p:spTgt spid="10"/>
                                        </p:tgtEl>
                                        <p:attrNameLst>
                                          <p:attrName>ppt_y</p:attrName>
                                        </p:attrNameLst>
                                      </p:cBhvr>
                                      <p:tavLst>
                                        <p:tav tm="0">
                                          <p:val>
                                            <p:strVal val="0-#ppt_h/2"/>
                                          </p:val>
                                        </p:tav>
                                        <p:tav tm="100000">
                                          <p:val>
                                            <p:strVal val="#ppt_y"/>
                                          </p:val>
                                        </p:tav>
                                      </p:tavLst>
                                    </p:anim>
                                  </p:childTnLst>
                                </p:cTn>
                              </p:par>
                              <p:par>
                                <p:cTn id="25" presetID="2" presetClass="entr" presetSubtype="9"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anim calcmode="lin" valueType="num">
                                      <p:cBhvr additive="base">
                                        <p:cTn id="27" dur="500" fill="hold"/>
                                        <p:tgtEl>
                                          <p:spTgt spid="12"/>
                                        </p:tgtEl>
                                        <p:attrNameLst>
                                          <p:attrName>ppt_x</p:attrName>
                                        </p:attrNameLst>
                                      </p:cBhvr>
                                      <p:tavLst>
                                        <p:tav tm="0">
                                          <p:val>
                                            <p:strVal val="0-#ppt_w/2"/>
                                          </p:val>
                                        </p:tav>
                                        <p:tav tm="100000">
                                          <p:val>
                                            <p:strVal val="#ppt_x"/>
                                          </p:val>
                                        </p:tav>
                                      </p:tavLst>
                                    </p:anim>
                                    <p:anim calcmode="lin" valueType="num">
                                      <p:cBhvr additive="base">
                                        <p:cTn id="28" dur="500" fill="hold"/>
                                        <p:tgtEl>
                                          <p:spTgt spid="12"/>
                                        </p:tgtEl>
                                        <p:attrNameLst>
                                          <p:attrName>ppt_y</p:attrName>
                                        </p:attrNameLst>
                                      </p:cBhvr>
                                      <p:tavLst>
                                        <p:tav tm="0">
                                          <p:val>
                                            <p:strVal val="0-#ppt_h/2"/>
                                          </p:val>
                                        </p:tav>
                                        <p:tav tm="100000">
                                          <p:val>
                                            <p:strVal val="#ppt_y"/>
                                          </p:val>
                                        </p:tav>
                                      </p:tavLst>
                                    </p:anim>
                                  </p:childTnLst>
                                </p:cTn>
                              </p:par>
                              <p:par>
                                <p:cTn id="29" presetID="2" presetClass="entr" presetSubtype="9"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additive="base">
                                        <p:cTn id="31" dur="500" fill="hold"/>
                                        <p:tgtEl>
                                          <p:spTgt spid="13"/>
                                        </p:tgtEl>
                                        <p:attrNameLst>
                                          <p:attrName>ppt_x</p:attrName>
                                        </p:attrNameLst>
                                      </p:cBhvr>
                                      <p:tavLst>
                                        <p:tav tm="0">
                                          <p:val>
                                            <p:strVal val="0-#ppt_w/2"/>
                                          </p:val>
                                        </p:tav>
                                        <p:tav tm="100000">
                                          <p:val>
                                            <p:strVal val="#ppt_x"/>
                                          </p:val>
                                        </p:tav>
                                      </p:tavLst>
                                    </p:anim>
                                    <p:anim calcmode="lin" valueType="num">
                                      <p:cBhvr additive="base">
                                        <p:cTn id="32" dur="500" fill="hold"/>
                                        <p:tgtEl>
                                          <p:spTgt spid="13"/>
                                        </p:tgtEl>
                                        <p:attrNameLst>
                                          <p:attrName>ppt_y</p:attrName>
                                        </p:attrNameLst>
                                      </p:cBhvr>
                                      <p:tavLst>
                                        <p:tav tm="0">
                                          <p:val>
                                            <p:strVal val="0-#ppt_h/2"/>
                                          </p:val>
                                        </p:tav>
                                        <p:tav tm="100000">
                                          <p:val>
                                            <p:strVal val="#ppt_y"/>
                                          </p:val>
                                        </p:tav>
                                      </p:tavLst>
                                    </p:anim>
                                  </p:childTnLst>
                                </p:cTn>
                              </p:par>
                              <p:par>
                                <p:cTn id="33" presetID="10" presetClass="entr" presetSubtype="0" fill="hold" grpId="0" nodeType="with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fade">
                                      <p:cBhvr>
                                        <p:cTn id="35" dur="500"/>
                                        <p:tgtEl>
                                          <p:spTgt spid="16"/>
                                        </p:tgtEl>
                                      </p:cBhvr>
                                    </p:animEffect>
                                  </p:childTnLst>
                                </p:cTn>
                              </p:par>
                            </p:childTnLst>
                          </p:cTn>
                        </p:par>
                        <p:par>
                          <p:cTn id="36" fill="hold">
                            <p:stCondLst>
                              <p:cond delay="500"/>
                            </p:stCondLst>
                            <p:childTnLst>
                              <p:par>
                                <p:cTn id="37" presetID="10" presetClass="entr" presetSubtype="0" fill="hold" grpId="0" nodeType="after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fade">
                                      <p:cBhvr>
                                        <p:cTn id="39"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6" grpId="0" animBg="1"/>
      <p:bldP spid="17" grpId="0"/>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7" name="Freeform 5"/>
          <p:cNvSpPr>
            <a:spLocks/>
          </p:cNvSpPr>
          <p:nvPr userDrawn="1"/>
        </p:nvSpPr>
        <p:spPr bwMode="auto">
          <a:xfrm>
            <a:off x="2" y="1"/>
            <a:ext cx="1705511" cy="170551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75000"/>
              <a:alpha val="7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8" name="Freeform 5"/>
          <p:cNvSpPr>
            <a:spLocks/>
          </p:cNvSpPr>
          <p:nvPr userDrawn="1"/>
        </p:nvSpPr>
        <p:spPr bwMode="auto">
          <a:xfrm>
            <a:off x="1977029" y="1135987"/>
            <a:ext cx="617967" cy="617966"/>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40000"/>
              <a:lumOff val="60000"/>
              <a:alpha val="7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9" name="Freeform 5"/>
          <p:cNvSpPr>
            <a:spLocks/>
          </p:cNvSpPr>
          <p:nvPr userDrawn="1"/>
        </p:nvSpPr>
        <p:spPr bwMode="auto">
          <a:xfrm>
            <a:off x="2539256" y="570067"/>
            <a:ext cx="422939" cy="422939"/>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20000"/>
              <a:lumOff val="80000"/>
              <a:alpha val="7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0" name="Freeform 5"/>
          <p:cNvSpPr>
            <a:spLocks/>
          </p:cNvSpPr>
          <p:nvPr userDrawn="1"/>
        </p:nvSpPr>
        <p:spPr bwMode="auto">
          <a:xfrm>
            <a:off x="2866511" y="1311026"/>
            <a:ext cx="680063" cy="680062"/>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75000"/>
              <a:alpha val="7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1" name="Freeform 5"/>
          <p:cNvSpPr>
            <a:spLocks/>
          </p:cNvSpPr>
          <p:nvPr userDrawn="1"/>
        </p:nvSpPr>
        <p:spPr bwMode="auto">
          <a:xfrm>
            <a:off x="1958064" y="406092"/>
            <a:ext cx="327947" cy="327946"/>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50000"/>
              <a:alpha val="7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2" name="Freeform 5"/>
          <p:cNvSpPr>
            <a:spLocks/>
          </p:cNvSpPr>
          <p:nvPr userDrawn="1"/>
        </p:nvSpPr>
        <p:spPr bwMode="auto">
          <a:xfrm>
            <a:off x="1284929" y="1968949"/>
            <a:ext cx="841167" cy="841167"/>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60000"/>
              <a:lumOff val="40000"/>
              <a:alpha val="7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3" name="Freeform 5"/>
          <p:cNvSpPr>
            <a:spLocks/>
          </p:cNvSpPr>
          <p:nvPr userDrawn="1"/>
        </p:nvSpPr>
        <p:spPr bwMode="auto">
          <a:xfrm>
            <a:off x="641601" y="1863888"/>
            <a:ext cx="422939" cy="422939"/>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40000"/>
              <a:lumOff val="60000"/>
              <a:alpha val="7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6" name="Freeform 5"/>
          <p:cNvSpPr>
            <a:spLocks/>
          </p:cNvSpPr>
          <p:nvPr userDrawn="1"/>
        </p:nvSpPr>
        <p:spPr bwMode="auto">
          <a:xfrm rot="5400000" flipH="1">
            <a:off x="110771" y="150953"/>
            <a:ext cx="530831" cy="530831"/>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7" name="TextBox 16"/>
          <p:cNvSpPr txBox="1"/>
          <p:nvPr userDrawn="1"/>
        </p:nvSpPr>
        <p:spPr>
          <a:xfrm>
            <a:off x="150398" y="221426"/>
            <a:ext cx="460382" cy="369332"/>
          </a:xfrm>
          <a:prstGeom prst="rect">
            <a:avLst/>
          </a:prstGeom>
          <a:noFill/>
        </p:spPr>
        <p:txBody>
          <a:bodyPr wrap="none" rtlCol="0">
            <a:spAutoFit/>
          </a:bodyPr>
          <a:lstStyle/>
          <a:p>
            <a:pPr algn="ctr"/>
            <a:fld id="{260E2A6B-A809-4840-BF14-8648BC0BDF87}" type="slidenum">
              <a:rPr lang="id-ID" sz="1800" b="1" smtClean="0">
                <a:solidFill>
                  <a:schemeClr val="bg1"/>
                </a:solidFill>
              </a:rPr>
              <a:pPr algn="ctr"/>
              <a:t>‹#›</a:t>
            </a:fld>
            <a:endParaRPr lang="id-ID" sz="1800" dirty="0">
              <a:solidFill>
                <a:schemeClr val="bg1"/>
              </a:solidFill>
            </a:endParaRPr>
          </a:p>
        </p:txBody>
      </p:sp>
      <p:sp>
        <p:nvSpPr>
          <p:cNvPr id="19" name="Title 1"/>
          <p:cNvSpPr>
            <a:spLocks noGrp="1"/>
          </p:cNvSpPr>
          <p:nvPr>
            <p:ph type="title"/>
          </p:nvPr>
        </p:nvSpPr>
        <p:spPr>
          <a:xfrm>
            <a:off x="581573" y="76200"/>
            <a:ext cx="11204027" cy="685800"/>
          </a:xfrm>
        </p:spPr>
        <p:txBody>
          <a:bodyPr anchor="ctr" anchorCtr="0">
            <a:normAutofit/>
          </a:bodyPr>
          <a:lstStyle>
            <a:lvl1pPr algn="r">
              <a:defRPr sz="2800" b="1">
                <a:solidFill>
                  <a:schemeClr val="tx1">
                    <a:lumMod val="85000"/>
                    <a:lumOff val="15000"/>
                  </a:schemeClr>
                </a:solidFill>
                <a:latin typeface="Arial" panose="020B0604020202020204" pitchFamily="34" charset="0"/>
                <a:cs typeface="Arial" panose="020B0604020202020204" pitchFamily="34" charset="0"/>
              </a:defRPr>
            </a:lvl1pPr>
          </a:lstStyle>
          <a:p>
            <a:r>
              <a:rPr lang="en-US" dirty="0" smtClean="0"/>
              <a:t>Click to edit Master title style</a:t>
            </a:r>
            <a:endParaRPr lang="en-US" dirty="0"/>
          </a:p>
        </p:txBody>
      </p:sp>
    </p:spTree>
    <p:extLst>
      <p:ext uri="{BB962C8B-B14F-4D97-AF65-F5344CB8AC3E}">
        <p14:creationId xmlns="" xmlns:p14="http://schemas.microsoft.com/office/powerpoint/2010/main" val="2261328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0-#ppt_h/2"/>
                                          </p:val>
                                        </p:tav>
                                        <p:tav tm="100000">
                                          <p:val>
                                            <p:strVal val="#ppt_y"/>
                                          </p:val>
                                        </p:tav>
                                      </p:tavLst>
                                    </p:anim>
                                  </p:childTnLst>
                                </p:cTn>
                              </p:par>
                              <p:par>
                                <p:cTn id="9" presetID="2" presetClass="entr" presetSubtype="9"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0-#ppt_w/2"/>
                                          </p:val>
                                        </p:tav>
                                        <p:tav tm="100000">
                                          <p:val>
                                            <p:strVal val="#ppt_x"/>
                                          </p:val>
                                        </p:tav>
                                      </p:tavLst>
                                    </p:anim>
                                    <p:anim calcmode="lin" valueType="num">
                                      <p:cBhvr additive="base">
                                        <p:cTn id="12" dur="500" fill="hold"/>
                                        <p:tgtEl>
                                          <p:spTgt spid="11"/>
                                        </p:tgtEl>
                                        <p:attrNameLst>
                                          <p:attrName>ppt_y</p:attrName>
                                        </p:attrNameLst>
                                      </p:cBhvr>
                                      <p:tavLst>
                                        <p:tav tm="0">
                                          <p:val>
                                            <p:strVal val="0-#ppt_h/2"/>
                                          </p:val>
                                        </p:tav>
                                        <p:tav tm="100000">
                                          <p:val>
                                            <p:strVal val="#ppt_y"/>
                                          </p:val>
                                        </p:tav>
                                      </p:tavLst>
                                    </p:anim>
                                  </p:childTnLst>
                                </p:cTn>
                              </p:par>
                              <p:par>
                                <p:cTn id="13" presetID="2" presetClass="entr" presetSubtype="9"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0-#ppt_w/2"/>
                                          </p:val>
                                        </p:tav>
                                        <p:tav tm="100000">
                                          <p:val>
                                            <p:strVal val="#ppt_x"/>
                                          </p:val>
                                        </p:tav>
                                      </p:tavLst>
                                    </p:anim>
                                    <p:anim calcmode="lin" valueType="num">
                                      <p:cBhvr additive="base">
                                        <p:cTn id="16" dur="500" fill="hold"/>
                                        <p:tgtEl>
                                          <p:spTgt spid="9"/>
                                        </p:tgtEl>
                                        <p:attrNameLst>
                                          <p:attrName>ppt_y</p:attrName>
                                        </p:attrNameLst>
                                      </p:cBhvr>
                                      <p:tavLst>
                                        <p:tav tm="0">
                                          <p:val>
                                            <p:strVal val="0-#ppt_h/2"/>
                                          </p:val>
                                        </p:tav>
                                        <p:tav tm="100000">
                                          <p:val>
                                            <p:strVal val="#ppt_y"/>
                                          </p:val>
                                        </p:tav>
                                      </p:tavLst>
                                    </p:anim>
                                  </p:childTnLst>
                                </p:cTn>
                              </p:par>
                              <p:par>
                                <p:cTn id="17" presetID="2" presetClass="entr" presetSubtype="9"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0-#ppt_w/2"/>
                                          </p:val>
                                        </p:tav>
                                        <p:tav tm="100000">
                                          <p:val>
                                            <p:strVal val="#ppt_x"/>
                                          </p:val>
                                        </p:tav>
                                      </p:tavLst>
                                    </p:anim>
                                    <p:anim calcmode="lin" valueType="num">
                                      <p:cBhvr additive="base">
                                        <p:cTn id="20" dur="500" fill="hold"/>
                                        <p:tgtEl>
                                          <p:spTgt spid="8"/>
                                        </p:tgtEl>
                                        <p:attrNameLst>
                                          <p:attrName>ppt_y</p:attrName>
                                        </p:attrNameLst>
                                      </p:cBhvr>
                                      <p:tavLst>
                                        <p:tav tm="0">
                                          <p:val>
                                            <p:strVal val="0-#ppt_h/2"/>
                                          </p:val>
                                        </p:tav>
                                        <p:tav tm="100000">
                                          <p:val>
                                            <p:strVal val="#ppt_y"/>
                                          </p:val>
                                        </p:tav>
                                      </p:tavLst>
                                    </p:anim>
                                  </p:childTnLst>
                                </p:cTn>
                              </p:par>
                              <p:par>
                                <p:cTn id="21" presetID="2" presetClass="entr" presetSubtype="9"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500" fill="hold"/>
                                        <p:tgtEl>
                                          <p:spTgt spid="10"/>
                                        </p:tgtEl>
                                        <p:attrNameLst>
                                          <p:attrName>ppt_x</p:attrName>
                                        </p:attrNameLst>
                                      </p:cBhvr>
                                      <p:tavLst>
                                        <p:tav tm="0">
                                          <p:val>
                                            <p:strVal val="0-#ppt_w/2"/>
                                          </p:val>
                                        </p:tav>
                                        <p:tav tm="100000">
                                          <p:val>
                                            <p:strVal val="#ppt_x"/>
                                          </p:val>
                                        </p:tav>
                                      </p:tavLst>
                                    </p:anim>
                                    <p:anim calcmode="lin" valueType="num">
                                      <p:cBhvr additive="base">
                                        <p:cTn id="24" dur="500" fill="hold"/>
                                        <p:tgtEl>
                                          <p:spTgt spid="10"/>
                                        </p:tgtEl>
                                        <p:attrNameLst>
                                          <p:attrName>ppt_y</p:attrName>
                                        </p:attrNameLst>
                                      </p:cBhvr>
                                      <p:tavLst>
                                        <p:tav tm="0">
                                          <p:val>
                                            <p:strVal val="0-#ppt_h/2"/>
                                          </p:val>
                                        </p:tav>
                                        <p:tav tm="100000">
                                          <p:val>
                                            <p:strVal val="#ppt_y"/>
                                          </p:val>
                                        </p:tav>
                                      </p:tavLst>
                                    </p:anim>
                                  </p:childTnLst>
                                </p:cTn>
                              </p:par>
                              <p:par>
                                <p:cTn id="25" presetID="2" presetClass="entr" presetSubtype="9"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anim calcmode="lin" valueType="num">
                                      <p:cBhvr additive="base">
                                        <p:cTn id="27" dur="500" fill="hold"/>
                                        <p:tgtEl>
                                          <p:spTgt spid="12"/>
                                        </p:tgtEl>
                                        <p:attrNameLst>
                                          <p:attrName>ppt_x</p:attrName>
                                        </p:attrNameLst>
                                      </p:cBhvr>
                                      <p:tavLst>
                                        <p:tav tm="0">
                                          <p:val>
                                            <p:strVal val="0-#ppt_w/2"/>
                                          </p:val>
                                        </p:tav>
                                        <p:tav tm="100000">
                                          <p:val>
                                            <p:strVal val="#ppt_x"/>
                                          </p:val>
                                        </p:tav>
                                      </p:tavLst>
                                    </p:anim>
                                    <p:anim calcmode="lin" valueType="num">
                                      <p:cBhvr additive="base">
                                        <p:cTn id="28" dur="500" fill="hold"/>
                                        <p:tgtEl>
                                          <p:spTgt spid="12"/>
                                        </p:tgtEl>
                                        <p:attrNameLst>
                                          <p:attrName>ppt_y</p:attrName>
                                        </p:attrNameLst>
                                      </p:cBhvr>
                                      <p:tavLst>
                                        <p:tav tm="0">
                                          <p:val>
                                            <p:strVal val="0-#ppt_h/2"/>
                                          </p:val>
                                        </p:tav>
                                        <p:tav tm="100000">
                                          <p:val>
                                            <p:strVal val="#ppt_y"/>
                                          </p:val>
                                        </p:tav>
                                      </p:tavLst>
                                    </p:anim>
                                  </p:childTnLst>
                                </p:cTn>
                              </p:par>
                              <p:par>
                                <p:cTn id="29" presetID="2" presetClass="entr" presetSubtype="9"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additive="base">
                                        <p:cTn id="31" dur="500" fill="hold"/>
                                        <p:tgtEl>
                                          <p:spTgt spid="13"/>
                                        </p:tgtEl>
                                        <p:attrNameLst>
                                          <p:attrName>ppt_x</p:attrName>
                                        </p:attrNameLst>
                                      </p:cBhvr>
                                      <p:tavLst>
                                        <p:tav tm="0">
                                          <p:val>
                                            <p:strVal val="0-#ppt_w/2"/>
                                          </p:val>
                                        </p:tav>
                                        <p:tav tm="100000">
                                          <p:val>
                                            <p:strVal val="#ppt_x"/>
                                          </p:val>
                                        </p:tav>
                                      </p:tavLst>
                                    </p:anim>
                                    <p:anim calcmode="lin" valueType="num">
                                      <p:cBhvr additive="base">
                                        <p:cTn id="32" dur="500" fill="hold"/>
                                        <p:tgtEl>
                                          <p:spTgt spid="13"/>
                                        </p:tgtEl>
                                        <p:attrNameLst>
                                          <p:attrName>ppt_y</p:attrName>
                                        </p:attrNameLst>
                                      </p:cBhvr>
                                      <p:tavLst>
                                        <p:tav tm="0">
                                          <p:val>
                                            <p:strVal val="0-#ppt_h/2"/>
                                          </p:val>
                                        </p:tav>
                                        <p:tav tm="100000">
                                          <p:val>
                                            <p:strVal val="#ppt_y"/>
                                          </p:val>
                                        </p:tav>
                                      </p:tavLst>
                                    </p:anim>
                                  </p:childTnLst>
                                </p:cTn>
                              </p:par>
                              <p:par>
                                <p:cTn id="33" presetID="10" presetClass="entr" presetSubtype="0" fill="hold" grpId="0" nodeType="with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fade">
                                      <p:cBhvr>
                                        <p:cTn id="35" dur="500"/>
                                        <p:tgtEl>
                                          <p:spTgt spid="16"/>
                                        </p:tgtEl>
                                      </p:cBhvr>
                                    </p:animEffect>
                                  </p:childTnLst>
                                </p:cTn>
                              </p:par>
                            </p:childTnLst>
                          </p:cTn>
                        </p:par>
                        <p:par>
                          <p:cTn id="36" fill="hold">
                            <p:stCondLst>
                              <p:cond delay="500"/>
                            </p:stCondLst>
                            <p:childTnLst>
                              <p:par>
                                <p:cTn id="37" presetID="10" presetClass="entr" presetSubtype="0" fill="hold" grpId="0" nodeType="after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fade">
                                      <p:cBhvr>
                                        <p:cTn id="39"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6" grpId="0" animBg="1"/>
      <p:bldP spid="17"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7" name="Freeform 5"/>
          <p:cNvSpPr>
            <a:spLocks/>
          </p:cNvSpPr>
          <p:nvPr userDrawn="1"/>
        </p:nvSpPr>
        <p:spPr bwMode="auto">
          <a:xfrm>
            <a:off x="2" y="1"/>
            <a:ext cx="1705511" cy="170551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75000"/>
              <a:alpha val="7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8" name="Freeform 5"/>
          <p:cNvSpPr>
            <a:spLocks/>
          </p:cNvSpPr>
          <p:nvPr userDrawn="1"/>
        </p:nvSpPr>
        <p:spPr bwMode="auto">
          <a:xfrm>
            <a:off x="1977029" y="1135987"/>
            <a:ext cx="617967" cy="617966"/>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40000"/>
              <a:lumOff val="60000"/>
              <a:alpha val="7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9" name="Freeform 5"/>
          <p:cNvSpPr>
            <a:spLocks/>
          </p:cNvSpPr>
          <p:nvPr userDrawn="1"/>
        </p:nvSpPr>
        <p:spPr bwMode="auto">
          <a:xfrm>
            <a:off x="2539256" y="570067"/>
            <a:ext cx="422939" cy="422939"/>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20000"/>
              <a:lumOff val="80000"/>
              <a:alpha val="7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0" name="Freeform 5"/>
          <p:cNvSpPr>
            <a:spLocks/>
          </p:cNvSpPr>
          <p:nvPr userDrawn="1"/>
        </p:nvSpPr>
        <p:spPr bwMode="auto">
          <a:xfrm>
            <a:off x="2866511" y="1311026"/>
            <a:ext cx="680063" cy="680062"/>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75000"/>
              <a:alpha val="7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1" name="Freeform 5"/>
          <p:cNvSpPr>
            <a:spLocks/>
          </p:cNvSpPr>
          <p:nvPr userDrawn="1"/>
        </p:nvSpPr>
        <p:spPr bwMode="auto">
          <a:xfrm>
            <a:off x="1958064" y="406092"/>
            <a:ext cx="327947" cy="327946"/>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50000"/>
              <a:alpha val="7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2" name="Freeform 5"/>
          <p:cNvSpPr>
            <a:spLocks/>
          </p:cNvSpPr>
          <p:nvPr userDrawn="1"/>
        </p:nvSpPr>
        <p:spPr bwMode="auto">
          <a:xfrm>
            <a:off x="1284929" y="1968949"/>
            <a:ext cx="841167" cy="841167"/>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60000"/>
              <a:lumOff val="40000"/>
              <a:alpha val="7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3" name="Freeform 5"/>
          <p:cNvSpPr>
            <a:spLocks/>
          </p:cNvSpPr>
          <p:nvPr userDrawn="1"/>
        </p:nvSpPr>
        <p:spPr bwMode="auto">
          <a:xfrm>
            <a:off x="641601" y="1863888"/>
            <a:ext cx="422939" cy="422939"/>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40000"/>
              <a:lumOff val="60000"/>
              <a:alpha val="7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6" name="Freeform 5"/>
          <p:cNvSpPr>
            <a:spLocks/>
          </p:cNvSpPr>
          <p:nvPr userDrawn="1"/>
        </p:nvSpPr>
        <p:spPr bwMode="auto">
          <a:xfrm rot="5400000" flipH="1">
            <a:off x="110771" y="150953"/>
            <a:ext cx="530831" cy="530831"/>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7" name="TextBox 16"/>
          <p:cNvSpPr txBox="1"/>
          <p:nvPr userDrawn="1"/>
        </p:nvSpPr>
        <p:spPr>
          <a:xfrm>
            <a:off x="150398" y="221426"/>
            <a:ext cx="460382" cy="369332"/>
          </a:xfrm>
          <a:prstGeom prst="rect">
            <a:avLst/>
          </a:prstGeom>
          <a:noFill/>
        </p:spPr>
        <p:txBody>
          <a:bodyPr wrap="none" rtlCol="0">
            <a:spAutoFit/>
          </a:bodyPr>
          <a:lstStyle/>
          <a:p>
            <a:pPr algn="ctr"/>
            <a:fld id="{260E2A6B-A809-4840-BF14-8648BC0BDF87}" type="slidenum">
              <a:rPr lang="id-ID" sz="1800" b="1" smtClean="0">
                <a:solidFill>
                  <a:schemeClr val="bg1"/>
                </a:solidFill>
              </a:rPr>
              <a:pPr algn="ctr"/>
              <a:t>‹#›</a:t>
            </a:fld>
            <a:endParaRPr lang="id-ID" sz="1800" dirty="0">
              <a:solidFill>
                <a:schemeClr val="bg1"/>
              </a:solidFill>
            </a:endParaRPr>
          </a:p>
        </p:txBody>
      </p:sp>
      <p:sp>
        <p:nvSpPr>
          <p:cNvPr id="19" name="Title 1"/>
          <p:cNvSpPr>
            <a:spLocks noGrp="1"/>
          </p:cNvSpPr>
          <p:nvPr>
            <p:ph type="title"/>
          </p:nvPr>
        </p:nvSpPr>
        <p:spPr>
          <a:xfrm>
            <a:off x="581573" y="76200"/>
            <a:ext cx="11204027" cy="685800"/>
          </a:xfrm>
        </p:spPr>
        <p:txBody>
          <a:bodyPr anchor="ctr" anchorCtr="0">
            <a:normAutofit/>
          </a:bodyPr>
          <a:lstStyle>
            <a:lvl1pPr algn="r">
              <a:defRPr sz="2800" b="1">
                <a:solidFill>
                  <a:schemeClr val="tx1">
                    <a:lumMod val="85000"/>
                    <a:lumOff val="15000"/>
                  </a:schemeClr>
                </a:solidFill>
                <a:latin typeface="Arial" panose="020B0604020202020204" pitchFamily="34" charset="0"/>
                <a:cs typeface="Arial" panose="020B0604020202020204" pitchFamily="34" charset="0"/>
              </a:defRPr>
            </a:lvl1pPr>
          </a:lstStyle>
          <a:p>
            <a:r>
              <a:rPr lang="en-US" dirty="0" smtClean="0"/>
              <a:t>Click to edit Master title style</a:t>
            </a:r>
            <a:endParaRPr lang="en-US" dirty="0"/>
          </a:p>
        </p:txBody>
      </p:sp>
    </p:spTree>
    <p:extLst>
      <p:ext uri="{BB962C8B-B14F-4D97-AF65-F5344CB8AC3E}">
        <p14:creationId xmlns="" xmlns:p14="http://schemas.microsoft.com/office/powerpoint/2010/main" val="2261328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0-#ppt_h/2"/>
                                          </p:val>
                                        </p:tav>
                                        <p:tav tm="100000">
                                          <p:val>
                                            <p:strVal val="#ppt_y"/>
                                          </p:val>
                                        </p:tav>
                                      </p:tavLst>
                                    </p:anim>
                                  </p:childTnLst>
                                </p:cTn>
                              </p:par>
                              <p:par>
                                <p:cTn id="9" presetID="2" presetClass="entr" presetSubtype="9"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0-#ppt_w/2"/>
                                          </p:val>
                                        </p:tav>
                                        <p:tav tm="100000">
                                          <p:val>
                                            <p:strVal val="#ppt_x"/>
                                          </p:val>
                                        </p:tav>
                                      </p:tavLst>
                                    </p:anim>
                                    <p:anim calcmode="lin" valueType="num">
                                      <p:cBhvr additive="base">
                                        <p:cTn id="12" dur="500" fill="hold"/>
                                        <p:tgtEl>
                                          <p:spTgt spid="11"/>
                                        </p:tgtEl>
                                        <p:attrNameLst>
                                          <p:attrName>ppt_y</p:attrName>
                                        </p:attrNameLst>
                                      </p:cBhvr>
                                      <p:tavLst>
                                        <p:tav tm="0">
                                          <p:val>
                                            <p:strVal val="0-#ppt_h/2"/>
                                          </p:val>
                                        </p:tav>
                                        <p:tav tm="100000">
                                          <p:val>
                                            <p:strVal val="#ppt_y"/>
                                          </p:val>
                                        </p:tav>
                                      </p:tavLst>
                                    </p:anim>
                                  </p:childTnLst>
                                </p:cTn>
                              </p:par>
                              <p:par>
                                <p:cTn id="13" presetID="2" presetClass="entr" presetSubtype="9"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0-#ppt_w/2"/>
                                          </p:val>
                                        </p:tav>
                                        <p:tav tm="100000">
                                          <p:val>
                                            <p:strVal val="#ppt_x"/>
                                          </p:val>
                                        </p:tav>
                                      </p:tavLst>
                                    </p:anim>
                                    <p:anim calcmode="lin" valueType="num">
                                      <p:cBhvr additive="base">
                                        <p:cTn id="16" dur="500" fill="hold"/>
                                        <p:tgtEl>
                                          <p:spTgt spid="9"/>
                                        </p:tgtEl>
                                        <p:attrNameLst>
                                          <p:attrName>ppt_y</p:attrName>
                                        </p:attrNameLst>
                                      </p:cBhvr>
                                      <p:tavLst>
                                        <p:tav tm="0">
                                          <p:val>
                                            <p:strVal val="0-#ppt_h/2"/>
                                          </p:val>
                                        </p:tav>
                                        <p:tav tm="100000">
                                          <p:val>
                                            <p:strVal val="#ppt_y"/>
                                          </p:val>
                                        </p:tav>
                                      </p:tavLst>
                                    </p:anim>
                                  </p:childTnLst>
                                </p:cTn>
                              </p:par>
                              <p:par>
                                <p:cTn id="17" presetID="2" presetClass="entr" presetSubtype="9"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0-#ppt_w/2"/>
                                          </p:val>
                                        </p:tav>
                                        <p:tav tm="100000">
                                          <p:val>
                                            <p:strVal val="#ppt_x"/>
                                          </p:val>
                                        </p:tav>
                                      </p:tavLst>
                                    </p:anim>
                                    <p:anim calcmode="lin" valueType="num">
                                      <p:cBhvr additive="base">
                                        <p:cTn id="20" dur="500" fill="hold"/>
                                        <p:tgtEl>
                                          <p:spTgt spid="8"/>
                                        </p:tgtEl>
                                        <p:attrNameLst>
                                          <p:attrName>ppt_y</p:attrName>
                                        </p:attrNameLst>
                                      </p:cBhvr>
                                      <p:tavLst>
                                        <p:tav tm="0">
                                          <p:val>
                                            <p:strVal val="0-#ppt_h/2"/>
                                          </p:val>
                                        </p:tav>
                                        <p:tav tm="100000">
                                          <p:val>
                                            <p:strVal val="#ppt_y"/>
                                          </p:val>
                                        </p:tav>
                                      </p:tavLst>
                                    </p:anim>
                                  </p:childTnLst>
                                </p:cTn>
                              </p:par>
                              <p:par>
                                <p:cTn id="21" presetID="2" presetClass="entr" presetSubtype="9"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500" fill="hold"/>
                                        <p:tgtEl>
                                          <p:spTgt spid="10"/>
                                        </p:tgtEl>
                                        <p:attrNameLst>
                                          <p:attrName>ppt_x</p:attrName>
                                        </p:attrNameLst>
                                      </p:cBhvr>
                                      <p:tavLst>
                                        <p:tav tm="0">
                                          <p:val>
                                            <p:strVal val="0-#ppt_w/2"/>
                                          </p:val>
                                        </p:tav>
                                        <p:tav tm="100000">
                                          <p:val>
                                            <p:strVal val="#ppt_x"/>
                                          </p:val>
                                        </p:tav>
                                      </p:tavLst>
                                    </p:anim>
                                    <p:anim calcmode="lin" valueType="num">
                                      <p:cBhvr additive="base">
                                        <p:cTn id="24" dur="500" fill="hold"/>
                                        <p:tgtEl>
                                          <p:spTgt spid="10"/>
                                        </p:tgtEl>
                                        <p:attrNameLst>
                                          <p:attrName>ppt_y</p:attrName>
                                        </p:attrNameLst>
                                      </p:cBhvr>
                                      <p:tavLst>
                                        <p:tav tm="0">
                                          <p:val>
                                            <p:strVal val="0-#ppt_h/2"/>
                                          </p:val>
                                        </p:tav>
                                        <p:tav tm="100000">
                                          <p:val>
                                            <p:strVal val="#ppt_y"/>
                                          </p:val>
                                        </p:tav>
                                      </p:tavLst>
                                    </p:anim>
                                  </p:childTnLst>
                                </p:cTn>
                              </p:par>
                              <p:par>
                                <p:cTn id="25" presetID="2" presetClass="entr" presetSubtype="9"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anim calcmode="lin" valueType="num">
                                      <p:cBhvr additive="base">
                                        <p:cTn id="27" dur="500" fill="hold"/>
                                        <p:tgtEl>
                                          <p:spTgt spid="12"/>
                                        </p:tgtEl>
                                        <p:attrNameLst>
                                          <p:attrName>ppt_x</p:attrName>
                                        </p:attrNameLst>
                                      </p:cBhvr>
                                      <p:tavLst>
                                        <p:tav tm="0">
                                          <p:val>
                                            <p:strVal val="0-#ppt_w/2"/>
                                          </p:val>
                                        </p:tav>
                                        <p:tav tm="100000">
                                          <p:val>
                                            <p:strVal val="#ppt_x"/>
                                          </p:val>
                                        </p:tav>
                                      </p:tavLst>
                                    </p:anim>
                                    <p:anim calcmode="lin" valueType="num">
                                      <p:cBhvr additive="base">
                                        <p:cTn id="28" dur="500" fill="hold"/>
                                        <p:tgtEl>
                                          <p:spTgt spid="12"/>
                                        </p:tgtEl>
                                        <p:attrNameLst>
                                          <p:attrName>ppt_y</p:attrName>
                                        </p:attrNameLst>
                                      </p:cBhvr>
                                      <p:tavLst>
                                        <p:tav tm="0">
                                          <p:val>
                                            <p:strVal val="0-#ppt_h/2"/>
                                          </p:val>
                                        </p:tav>
                                        <p:tav tm="100000">
                                          <p:val>
                                            <p:strVal val="#ppt_y"/>
                                          </p:val>
                                        </p:tav>
                                      </p:tavLst>
                                    </p:anim>
                                  </p:childTnLst>
                                </p:cTn>
                              </p:par>
                              <p:par>
                                <p:cTn id="29" presetID="2" presetClass="entr" presetSubtype="9"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additive="base">
                                        <p:cTn id="31" dur="500" fill="hold"/>
                                        <p:tgtEl>
                                          <p:spTgt spid="13"/>
                                        </p:tgtEl>
                                        <p:attrNameLst>
                                          <p:attrName>ppt_x</p:attrName>
                                        </p:attrNameLst>
                                      </p:cBhvr>
                                      <p:tavLst>
                                        <p:tav tm="0">
                                          <p:val>
                                            <p:strVal val="0-#ppt_w/2"/>
                                          </p:val>
                                        </p:tav>
                                        <p:tav tm="100000">
                                          <p:val>
                                            <p:strVal val="#ppt_x"/>
                                          </p:val>
                                        </p:tav>
                                      </p:tavLst>
                                    </p:anim>
                                    <p:anim calcmode="lin" valueType="num">
                                      <p:cBhvr additive="base">
                                        <p:cTn id="32" dur="500" fill="hold"/>
                                        <p:tgtEl>
                                          <p:spTgt spid="13"/>
                                        </p:tgtEl>
                                        <p:attrNameLst>
                                          <p:attrName>ppt_y</p:attrName>
                                        </p:attrNameLst>
                                      </p:cBhvr>
                                      <p:tavLst>
                                        <p:tav tm="0">
                                          <p:val>
                                            <p:strVal val="0-#ppt_h/2"/>
                                          </p:val>
                                        </p:tav>
                                        <p:tav tm="100000">
                                          <p:val>
                                            <p:strVal val="#ppt_y"/>
                                          </p:val>
                                        </p:tav>
                                      </p:tavLst>
                                    </p:anim>
                                  </p:childTnLst>
                                </p:cTn>
                              </p:par>
                              <p:par>
                                <p:cTn id="33" presetID="10" presetClass="entr" presetSubtype="0" fill="hold" grpId="0" nodeType="with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fade">
                                      <p:cBhvr>
                                        <p:cTn id="35" dur="500"/>
                                        <p:tgtEl>
                                          <p:spTgt spid="16"/>
                                        </p:tgtEl>
                                      </p:cBhvr>
                                    </p:animEffect>
                                  </p:childTnLst>
                                </p:cTn>
                              </p:par>
                            </p:childTnLst>
                          </p:cTn>
                        </p:par>
                        <p:par>
                          <p:cTn id="36" fill="hold">
                            <p:stCondLst>
                              <p:cond delay="500"/>
                            </p:stCondLst>
                            <p:childTnLst>
                              <p:par>
                                <p:cTn id="37" presetID="10" presetClass="entr" presetSubtype="0" fill="hold" grpId="0" nodeType="after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fade">
                                      <p:cBhvr>
                                        <p:cTn id="39"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6" grpId="0" animBg="1"/>
      <p:bldP spid="17" grpId="0"/>
    </p:bld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3_Title and Content">
    <p:spTree>
      <p:nvGrpSpPr>
        <p:cNvPr id="1" name=""/>
        <p:cNvGrpSpPr/>
        <p:nvPr/>
      </p:nvGrpSpPr>
      <p:grpSpPr>
        <a:xfrm>
          <a:off x="0" y="0"/>
          <a:ext cx="0" cy="0"/>
          <a:chOff x="0" y="0"/>
          <a:chExt cx="0" cy="0"/>
        </a:xfrm>
      </p:grpSpPr>
      <p:sp>
        <p:nvSpPr>
          <p:cNvPr id="2" name="Rectangle 1"/>
          <p:cNvSpPr/>
          <p:nvPr userDrawn="1"/>
        </p:nvSpPr>
        <p:spPr>
          <a:xfrm>
            <a:off x="0" y="-1"/>
            <a:ext cx="12192000" cy="5033913"/>
          </a:xfrm>
          <a:prstGeom prst="rect">
            <a:avLst/>
          </a:prstGeom>
          <a:pattFill prst="pct5">
            <a:fgClr>
              <a:schemeClr val="accent2">
                <a:lumMod val="50000"/>
              </a:schemeClr>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2" name="Freeform 5"/>
          <p:cNvSpPr>
            <a:spLocks/>
          </p:cNvSpPr>
          <p:nvPr userDrawn="1"/>
        </p:nvSpPr>
        <p:spPr bwMode="auto">
          <a:xfrm flipH="1">
            <a:off x="9930138" y="-637092"/>
            <a:ext cx="2711791" cy="2711789"/>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3" name="Freeform 5"/>
          <p:cNvSpPr>
            <a:spLocks/>
          </p:cNvSpPr>
          <p:nvPr userDrawn="1"/>
        </p:nvSpPr>
        <p:spPr bwMode="auto">
          <a:xfrm flipH="1">
            <a:off x="8535301" y="921256"/>
            <a:ext cx="982576" cy="982576"/>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4" name="Freeform 5"/>
          <p:cNvSpPr>
            <a:spLocks/>
          </p:cNvSpPr>
          <p:nvPr userDrawn="1"/>
        </p:nvSpPr>
        <p:spPr bwMode="auto">
          <a:xfrm flipH="1">
            <a:off x="8690348" y="-296897"/>
            <a:ext cx="672480" cy="67248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5" name="Freeform 5"/>
          <p:cNvSpPr>
            <a:spLocks/>
          </p:cNvSpPr>
          <p:nvPr userDrawn="1"/>
        </p:nvSpPr>
        <p:spPr bwMode="auto">
          <a:xfrm flipH="1">
            <a:off x="6892774" y="1381250"/>
            <a:ext cx="1081311" cy="108131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6" name="Freeform 5"/>
          <p:cNvSpPr>
            <a:spLocks/>
          </p:cNvSpPr>
          <p:nvPr userDrawn="1"/>
        </p:nvSpPr>
        <p:spPr bwMode="auto">
          <a:xfrm flipH="1">
            <a:off x="7644119" y="215697"/>
            <a:ext cx="521440" cy="52144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7" name="Freeform 5"/>
          <p:cNvSpPr>
            <a:spLocks/>
          </p:cNvSpPr>
          <p:nvPr userDrawn="1"/>
        </p:nvSpPr>
        <p:spPr bwMode="auto">
          <a:xfrm flipH="1">
            <a:off x="9305256" y="2655845"/>
            <a:ext cx="1337469" cy="1337469"/>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8" name="Freeform 5"/>
          <p:cNvSpPr>
            <a:spLocks/>
          </p:cNvSpPr>
          <p:nvPr userDrawn="1"/>
        </p:nvSpPr>
        <p:spPr bwMode="auto">
          <a:xfrm flipH="1">
            <a:off x="11073361" y="2461388"/>
            <a:ext cx="672480" cy="67248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9" name="Freeform 5"/>
          <p:cNvSpPr>
            <a:spLocks/>
          </p:cNvSpPr>
          <p:nvPr userDrawn="1"/>
        </p:nvSpPr>
        <p:spPr bwMode="auto">
          <a:xfrm flipH="1">
            <a:off x="10870156" y="3855256"/>
            <a:ext cx="521440" cy="52144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0" name="Freeform 5"/>
          <p:cNvSpPr>
            <a:spLocks/>
          </p:cNvSpPr>
          <p:nvPr userDrawn="1"/>
        </p:nvSpPr>
        <p:spPr bwMode="auto">
          <a:xfrm flipH="1">
            <a:off x="8352860" y="2453990"/>
            <a:ext cx="521761" cy="521761"/>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1" name="Freeform 5"/>
          <p:cNvSpPr>
            <a:spLocks/>
          </p:cNvSpPr>
          <p:nvPr userDrawn="1"/>
        </p:nvSpPr>
        <p:spPr bwMode="auto">
          <a:xfrm flipH="1">
            <a:off x="11801991" y="3355185"/>
            <a:ext cx="672480" cy="67248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2" name="Freeform 5"/>
          <p:cNvSpPr>
            <a:spLocks/>
          </p:cNvSpPr>
          <p:nvPr userDrawn="1"/>
        </p:nvSpPr>
        <p:spPr bwMode="auto">
          <a:xfrm flipH="1">
            <a:off x="12086290" y="2172540"/>
            <a:ext cx="385460" cy="38546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0" name="Freeform 5"/>
          <p:cNvSpPr>
            <a:spLocks/>
          </p:cNvSpPr>
          <p:nvPr userDrawn="1"/>
        </p:nvSpPr>
        <p:spPr bwMode="auto">
          <a:xfrm flipH="1">
            <a:off x="11486509" y="174663"/>
            <a:ext cx="530831" cy="530831"/>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id-ID"/>
          </a:p>
        </p:txBody>
      </p:sp>
      <p:sp>
        <p:nvSpPr>
          <p:cNvPr id="21" name="TextBox 20"/>
          <p:cNvSpPr txBox="1"/>
          <p:nvPr userDrawn="1"/>
        </p:nvSpPr>
        <p:spPr>
          <a:xfrm>
            <a:off x="11526134" y="245136"/>
            <a:ext cx="460382" cy="369332"/>
          </a:xfrm>
          <a:prstGeom prst="rect">
            <a:avLst/>
          </a:prstGeom>
          <a:noFill/>
        </p:spPr>
        <p:txBody>
          <a:bodyPr wrap="none" rtlCol="0">
            <a:spAutoFit/>
          </a:bodyPr>
          <a:lstStyle/>
          <a:p>
            <a:pPr algn="ctr"/>
            <a:fld id="{260E2A6B-A809-4840-BF14-8648BC0BDF87}" type="slidenum">
              <a:rPr lang="id-ID" sz="1800" b="1" smtClean="0">
                <a:solidFill>
                  <a:schemeClr val="accent1">
                    <a:lumMod val="75000"/>
                  </a:schemeClr>
                </a:solidFill>
              </a:rPr>
              <a:pPr algn="ctr"/>
              <a:t>‹#›</a:t>
            </a:fld>
            <a:endParaRPr lang="id-ID" sz="1800" dirty="0">
              <a:solidFill>
                <a:schemeClr val="accent1">
                  <a:lumMod val="75000"/>
                </a:schemeClr>
              </a:solidFill>
            </a:endParaRPr>
          </a:p>
        </p:txBody>
      </p:sp>
      <p:grpSp>
        <p:nvGrpSpPr>
          <p:cNvPr id="3" name="Group 34"/>
          <p:cNvGrpSpPr/>
          <p:nvPr userDrawn="1"/>
        </p:nvGrpSpPr>
        <p:grpSpPr>
          <a:xfrm>
            <a:off x="11483320" y="6409324"/>
            <a:ext cx="224083" cy="221156"/>
            <a:chOff x="4328868" y="5502988"/>
            <a:chExt cx="500307" cy="493774"/>
          </a:xfrm>
        </p:grpSpPr>
        <p:sp>
          <p:nvSpPr>
            <p:cNvPr id="39" name="Freeform 38">
              <a:hlinkClick r:id="" action="ppaction://hlinkshowjump?jump=previousslide"/>
            </p:cNvPr>
            <p:cNvSpPr>
              <a:spLocks/>
            </p:cNvSpPr>
            <p:nvPr userDrawn="1"/>
          </p:nvSpPr>
          <p:spPr bwMode="auto">
            <a:xfrm>
              <a:off x="4520555"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40" name="Freeform 39">
              <a:hlinkClick r:id="" action="ppaction://hlinkshowjump?jump=previous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grpSp>
      <p:grpSp>
        <p:nvGrpSpPr>
          <p:cNvPr id="4" name="Group 40"/>
          <p:cNvGrpSpPr/>
          <p:nvPr userDrawn="1"/>
        </p:nvGrpSpPr>
        <p:grpSpPr>
          <a:xfrm flipH="1">
            <a:off x="11793256" y="6409324"/>
            <a:ext cx="224083" cy="221156"/>
            <a:chOff x="4328868" y="5502988"/>
            <a:chExt cx="500307" cy="493774"/>
          </a:xfrm>
        </p:grpSpPr>
        <p:sp>
          <p:nvSpPr>
            <p:cNvPr id="42" name="Freeform 41">
              <a:hlinkClick r:id="" action="ppaction://hlinkshowjump?jump=nextslide"/>
            </p:cNvPr>
            <p:cNvSpPr>
              <a:spLocks/>
            </p:cNvSpPr>
            <p:nvPr userDrawn="1"/>
          </p:nvSpPr>
          <p:spPr bwMode="auto">
            <a:xfrm>
              <a:off x="4520556"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43" name="Freeform 42">
              <a:hlinkClick r:id="" action="ppaction://hlinkshowjump?jump=next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grpSp>
    </p:spTree>
    <p:extLst>
      <p:ext uri="{BB962C8B-B14F-4D97-AF65-F5344CB8AC3E}">
        <p14:creationId xmlns="" xmlns:p14="http://schemas.microsoft.com/office/powerpoint/2010/main" val="1889022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1+#ppt_w/2"/>
                                          </p:val>
                                        </p:tav>
                                        <p:tav tm="100000">
                                          <p:val>
                                            <p:strVal val="#ppt_x"/>
                                          </p:val>
                                        </p:tav>
                                      </p:tavLst>
                                    </p:anim>
                                    <p:anim calcmode="lin" valueType="num">
                                      <p:cBhvr additive="base">
                                        <p:cTn id="8" dur="500" fill="hold"/>
                                        <p:tgtEl>
                                          <p:spTgt spid="25"/>
                                        </p:tgtEl>
                                        <p:attrNameLst>
                                          <p:attrName>ppt_y</p:attrName>
                                        </p:attrNameLst>
                                      </p:cBhvr>
                                      <p:tavLst>
                                        <p:tav tm="0">
                                          <p:val>
                                            <p:strVal val="0-#ppt_h/2"/>
                                          </p:val>
                                        </p:tav>
                                        <p:tav tm="100000">
                                          <p:val>
                                            <p:strVal val="#ppt_y"/>
                                          </p:val>
                                        </p:tav>
                                      </p:tavLst>
                                    </p:anim>
                                  </p:childTnLst>
                                </p:cTn>
                              </p:par>
                              <p:par>
                                <p:cTn id="9" presetID="2" presetClass="entr" presetSubtype="3" fill="hold" grpId="0" nodeType="withEffect">
                                  <p:stCondLst>
                                    <p:cond delay="0"/>
                                  </p:stCondLst>
                                  <p:childTnLst>
                                    <p:set>
                                      <p:cBhvr>
                                        <p:cTn id="10" dur="1" fill="hold">
                                          <p:stCondLst>
                                            <p:cond delay="0"/>
                                          </p:stCondLst>
                                        </p:cTn>
                                        <p:tgtEl>
                                          <p:spTgt spid="30"/>
                                        </p:tgtEl>
                                        <p:attrNameLst>
                                          <p:attrName>style.visibility</p:attrName>
                                        </p:attrNameLst>
                                      </p:cBhvr>
                                      <p:to>
                                        <p:strVal val="visible"/>
                                      </p:to>
                                    </p:set>
                                    <p:anim calcmode="lin" valueType="num">
                                      <p:cBhvr additive="base">
                                        <p:cTn id="11" dur="500" fill="hold"/>
                                        <p:tgtEl>
                                          <p:spTgt spid="30"/>
                                        </p:tgtEl>
                                        <p:attrNameLst>
                                          <p:attrName>ppt_x</p:attrName>
                                        </p:attrNameLst>
                                      </p:cBhvr>
                                      <p:tavLst>
                                        <p:tav tm="0">
                                          <p:val>
                                            <p:strVal val="1+#ppt_w/2"/>
                                          </p:val>
                                        </p:tav>
                                        <p:tav tm="100000">
                                          <p:val>
                                            <p:strVal val="#ppt_x"/>
                                          </p:val>
                                        </p:tav>
                                      </p:tavLst>
                                    </p:anim>
                                    <p:anim calcmode="lin" valueType="num">
                                      <p:cBhvr additive="base">
                                        <p:cTn id="12" dur="500" fill="hold"/>
                                        <p:tgtEl>
                                          <p:spTgt spid="30"/>
                                        </p:tgtEl>
                                        <p:attrNameLst>
                                          <p:attrName>ppt_y</p:attrName>
                                        </p:attrNameLst>
                                      </p:cBhvr>
                                      <p:tavLst>
                                        <p:tav tm="0">
                                          <p:val>
                                            <p:strVal val="0-#ppt_h/2"/>
                                          </p:val>
                                        </p:tav>
                                        <p:tav tm="100000">
                                          <p:val>
                                            <p:strVal val="#ppt_y"/>
                                          </p:val>
                                        </p:tav>
                                      </p:tavLst>
                                    </p:anim>
                                  </p:childTnLst>
                                </p:cTn>
                              </p:par>
                              <p:par>
                                <p:cTn id="13" presetID="2" presetClass="entr" presetSubtype="3"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anim calcmode="lin" valueType="num">
                                      <p:cBhvr additive="base">
                                        <p:cTn id="15" dur="500" fill="hold"/>
                                        <p:tgtEl>
                                          <p:spTgt spid="23"/>
                                        </p:tgtEl>
                                        <p:attrNameLst>
                                          <p:attrName>ppt_x</p:attrName>
                                        </p:attrNameLst>
                                      </p:cBhvr>
                                      <p:tavLst>
                                        <p:tav tm="0">
                                          <p:val>
                                            <p:strVal val="1+#ppt_w/2"/>
                                          </p:val>
                                        </p:tav>
                                        <p:tav tm="100000">
                                          <p:val>
                                            <p:strVal val="#ppt_x"/>
                                          </p:val>
                                        </p:tav>
                                      </p:tavLst>
                                    </p:anim>
                                    <p:anim calcmode="lin" valueType="num">
                                      <p:cBhvr additive="base">
                                        <p:cTn id="16" dur="500" fill="hold"/>
                                        <p:tgtEl>
                                          <p:spTgt spid="23"/>
                                        </p:tgtEl>
                                        <p:attrNameLst>
                                          <p:attrName>ppt_y</p:attrName>
                                        </p:attrNameLst>
                                      </p:cBhvr>
                                      <p:tavLst>
                                        <p:tav tm="0">
                                          <p:val>
                                            <p:strVal val="0-#ppt_h/2"/>
                                          </p:val>
                                        </p:tav>
                                        <p:tav tm="100000">
                                          <p:val>
                                            <p:strVal val="#ppt_y"/>
                                          </p:val>
                                        </p:tav>
                                      </p:tavLst>
                                    </p:anim>
                                  </p:childTnLst>
                                </p:cTn>
                              </p:par>
                              <p:par>
                                <p:cTn id="17" presetID="2" presetClass="entr" presetSubtype="3"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anim calcmode="lin" valueType="num">
                                      <p:cBhvr additive="base">
                                        <p:cTn id="19" dur="500" fill="hold"/>
                                        <p:tgtEl>
                                          <p:spTgt spid="26"/>
                                        </p:tgtEl>
                                        <p:attrNameLst>
                                          <p:attrName>ppt_x</p:attrName>
                                        </p:attrNameLst>
                                      </p:cBhvr>
                                      <p:tavLst>
                                        <p:tav tm="0">
                                          <p:val>
                                            <p:strVal val="1+#ppt_w/2"/>
                                          </p:val>
                                        </p:tav>
                                        <p:tav tm="100000">
                                          <p:val>
                                            <p:strVal val="#ppt_x"/>
                                          </p:val>
                                        </p:tav>
                                      </p:tavLst>
                                    </p:anim>
                                    <p:anim calcmode="lin" valueType="num">
                                      <p:cBhvr additive="base">
                                        <p:cTn id="20" dur="500" fill="hold"/>
                                        <p:tgtEl>
                                          <p:spTgt spid="26"/>
                                        </p:tgtEl>
                                        <p:attrNameLst>
                                          <p:attrName>ppt_y</p:attrName>
                                        </p:attrNameLst>
                                      </p:cBhvr>
                                      <p:tavLst>
                                        <p:tav tm="0">
                                          <p:val>
                                            <p:strVal val="0-#ppt_h/2"/>
                                          </p:val>
                                        </p:tav>
                                        <p:tav tm="100000">
                                          <p:val>
                                            <p:strVal val="#ppt_y"/>
                                          </p:val>
                                        </p:tav>
                                      </p:tavLst>
                                    </p:anim>
                                  </p:childTnLst>
                                </p:cTn>
                              </p:par>
                              <p:par>
                                <p:cTn id="21" presetID="2" presetClass="entr" presetSubtype="3" fill="hold" grpId="0" nodeType="withEffect">
                                  <p:stCondLst>
                                    <p:cond delay="0"/>
                                  </p:stCondLst>
                                  <p:childTnLst>
                                    <p:set>
                                      <p:cBhvr>
                                        <p:cTn id="22" dur="1" fill="hold">
                                          <p:stCondLst>
                                            <p:cond delay="0"/>
                                          </p:stCondLst>
                                        </p:cTn>
                                        <p:tgtEl>
                                          <p:spTgt spid="24"/>
                                        </p:tgtEl>
                                        <p:attrNameLst>
                                          <p:attrName>style.visibility</p:attrName>
                                        </p:attrNameLst>
                                      </p:cBhvr>
                                      <p:to>
                                        <p:strVal val="visible"/>
                                      </p:to>
                                    </p:set>
                                    <p:anim calcmode="lin" valueType="num">
                                      <p:cBhvr additive="base">
                                        <p:cTn id="23" dur="500" fill="hold"/>
                                        <p:tgtEl>
                                          <p:spTgt spid="24"/>
                                        </p:tgtEl>
                                        <p:attrNameLst>
                                          <p:attrName>ppt_x</p:attrName>
                                        </p:attrNameLst>
                                      </p:cBhvr>
                                      <p:tavLst>
                                        <p:tav tm="0">
                                          <p:val>
                                            <p:strVal val="1+#ppt_w/2"/>
                                          </p:val>
                                        </p:tav>
                                        <p:tav tm="100000">
                                          <p:val>
                                            <p:strVal val="#ppt_x"/>
                                          </p:val>
                                        </p:tav>
                                      </p:tavLst>
                                    </p:anim>
                                    <p:anim calcmode="lin" valueType="num">
                                      <p:cBhvr additive="base">
                                        <p:cTn id="24" dur="500" fill="hold"/>
                                        <p:tgtEl>
                                          <p:spTgt spid="24"/>
                                        </p:tgtEl>
                                        <p:attrNameLst>
                                          <p:attrName>ppt_y</p:attrName>
                                        </p:attrNameLst>
                                      </p:cBhvr>
                                      <p:tavLst>
                                        <p:tav tm="0">
                                          <p:val>
                                            <p:strVal val="0-#ppt_h/2"/>
                                          </p:val>
                                        </p:tav>
                                        <p:tav tm="100000">
                                          <p:val>
                                            <p:strVal val="#ppt_y"/>
                                          </p:val>
                                        </p:tav>
                                      </p:tavLst>
                                    </p:anim>
                                  </p:childTnLst>
                                </p:cTn>
                              </p:par>
                              <p:par>
                                <p:cTn id="25" presetID="2" presetClass="entr" presetSubtype="3"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anim calcmode="lin" valueType="num">
                                      <p:cBhvr additive="base">
                                        <p:cTn id="27" dur="500" fill="hold"/>
                                        <p:tgtEl>
                                          <p:spTgt spid="22"/>
                                        </p:tgtEl>
                                        <p:attrNameLst>
                                          <p:attrName>ppt_x</p:attrName>
                                        </p:attrNameLst>
                                      </p:cBhvr>
                                      <p:tavLst>
                                        <p:tav tm="0">
                                          <p:val>
                                            <p:strVal val="1+#ppt_w/2"/>
                                          </p:val>
                                        </p:tav>
                                        <p:tav tm="100000">
                                          <p:val>
                                            <p:strVal val="#ppt_x"/>
                                          </p:val>
                                        </p:tav>
                                      </p:tavLst>
                                    </p:anim>
                                    <p:anim calcmode="lin" valueType="num">
                                      <p:cBhvr additive="base">
                                        <p:cTn id="28" dur="500" fill="hold"/>
                                        <p:tgtEl>
                                          <p:spTgt spid="22"/>
                                        </p:tgtEl>
                                        <p:attrNameLst>
                                          <p:attrName>ppt_y</p:attrName>
                                        </p:attrNameLst>
                                      </p:cBhvr>
                                      <p:tavLst>
                                        <p:tav tm="0">
                                          <p:val>
                                            <p:strVal val="0-#ppt_h/2"/>
                                          </p:val>
                                        </p:tav>
                                        <p:tav tm="100000">
                                          <p:val>
                                            <p:strVal val="#ppt_y"/>
                                          </p:val>
                                        </p:tav>
                                      </p:tavLst>
                                    </p:anim>
                                  </p:childTnLst>
                                </p:cTn>
                              </p:par>
                              <p:par>
                                <p:cTn id="29" presetID="2" presetClass="entr" presetSubtype="3" fill="hold" grpId="0" nodeType="withEffect">
                                  <p:stCondLst>
                                    <p:cond delay="0"/>
                                  </p:stCondLst>
                                  <p:childTnLst>
                                    <p:set>
                                      <p:cBhvr>
                                        <p:cTn id="30" dur="1" fill="hold">
                                          <p:stCondLst>
                                            <p:cond delay="0"/>
                                          </p:stCondLst>
                                        </p:cTn>
                                        <p:tgtEl>
                                          <p:spTgt spid="27"/>
                                        </p:tgtEl>
                                        <p:attrNameLst>
                                          <p:attrName>style.visibility</p:attrName>
                                        </p:attrNameLst>
                                      </p:cBhvr>
                                      <p:to>
                                        <p:strVal val="visible"/>
                                      </p:to>
                                    </p:set>
                                    <p:anim calcmode="lin" valueType="num">
                                      <p:cBhvr additive="base">
                                        <p:cTn id="31" dur="500" fill="hold"/>
                                        <p:tgtEl>
                                          <p:spTgt spid="27"/>
                                        </p:tgtEl>
                                        <p:attrNameLst>
                                          <p:attrName>ppt_x</p:attrName>
                                        </p:attrNameLst>
                                      </p:cBhvr>
                                      <p:tavLst>
                                        <p:tav tm="0">
                                          <p:val>
                                            <p:strVal val="1+#ppt_w/2"/>
                                          </p:val>
                                        </p:tav>
                                        <p:tav tm="100000">
                                          <p:val>
                                            <p:strVal val="#ppt_x"/>
                                          </p:val>
                                        </p:tav>
                                      </p:tavLst>
                                    </p:anim>
                                    <p:anim calcmode="lin" valueType="num">
                                      <p:cBhvr additive="base">
                                        <p:cTn id="32" dur="500" fill="hold"/>
                                        <p:tgtEl>
                                          <p:spTgt spid="27"/>
                                        </p:tgtEl>
                                        <p:attrNameLst>
                                          <p:attrName>ppt_y</p:attrName>
                                        </p:attrNameLst>
                                      </p:cBhvr>
                                      <p:tavLst>
                                        <p:tav tm="0">
                                          <p:val>
                                            <p:strVal val="0-#ppt_h/2"/>
                                          </p:val>
                                        </p:tav>
                                        <p:tav tm="100000">
                                          <p:val>
                                            <p:strVal val="#ppt_y"/>
                                          </p:val>
                                        </p:tav>
                                      </p:tavLst>
                                    </p:anim>
                                  </p:childTnLst>
                                </p:cTn>
                              </p:par>
                              <p:par>
                                <p:cTn id="33" presetID="2" presetClass="entr" presetSubtype="3" fill="hold" grpId="0" nodeType="withEffect">
                                  <p:stCondLst>
                                    <p:cond delay="0"/>
                                  </p:stCondLst>
                                  <p:childTnLst>
                                    <p:set>
                                      <p:cBhvr>
                                        <p:cTn id="34" dur="1" fill="hold">
                                          <p:stCondLst>
                                            <p:cond delay="0"/>
                                          </p:stCondLst>
                                        </p:cTn>
                                        <p:tgtEl>
                                          <p:spTgt spid="28"/>
                                        </p:tgtEl>
                                        <p:attrNameLst>
                                          <p:attrName>style.visibility</p:attrName>
                                        </p:attrNameLst>
                                      </p:cBhvr>
                                      <p:to>
                                        <p:strVal val="visible"/>
                                      </p:to>
                                    </p:set>
                                    <p:anim calcmode="lin" valueType="num">
                                      <p:cBhvr additive="base">
                                        <p:cTn id="35" dur="500" fill="hold"/>
                                        <p:tgtEl>
                                          <p:spTgt spid="28"/>
                                        </p:tgtEl>
                                        <p:attrNameLst>
                                          <p:attrName>ppt_x</p:attrName>
                                        </p:attrNameLst>
                                      </p:cBhvr>
                                      <p:tavLst>
                                        <p:tav tm="0">
                                          <p:val>
                                            <p:strVal val="1+#ppt_w/2"/>
                                          </p:val>
                                        </p:tav>
                                        <p:tav tm="100000">
                                          <p:val>
                                            <p:strVal val="#ppt_x"/>
                                          </p:val>
                                        </p:tav>
                                      </p:tavLst>
                                    </p:anim>
                                    <p:anim calcmode="lin" valueType="num">
                                      <p:cBhvr additive="base">
                                        <p:cTn id="36" dur="500" fill="hold"/>
                                        <p:tgtEl>
                                          <p:spTgt spid="28"/>
                                        </p:tgtEl>
                                        <p:attrNameLst>
                                          <p:attrName>ppt_y</p:attrName>
                                        </p:attrNameLst>
                                      </p:cBhvr>
                                      <p:tavLst>
                                        <p:tav tm="0">
                                          <p:val>
                                            <p:strVal val="0-#ppt_h/2"/>
                                          </p:val>
                                        </p:tav>
                                        <p:tav tm="100000">
                                          <p:val>
                                            <p:strVal val="#ppt_y"/>
                                          </p:val>
                                        </p:tav>
                                      </p:tavLst>
                                    </p:anim>
                                  </p:childTnLst>
                                </p:cTn>
                              </p:par>
                              <p:par>
                                <p:cTn id="37" presetID="2" presetClass="entr" presetSubtype="3" fill="hold" grpId="0" nodeType="withEffect">
                                  <p:stCondLst>
                                    <p:cond delay="0"/>
                                  </p:stCondLst>
                                  <p:childTnLst>
                                    <p:set>
                                      <p:cBhvr>
                                        <p:cTn id="38" dur="1" fill="hold">
                                          <p:stCondLst>
                                            <p:cond delay="0"/>
                                          </p:stCondLst>
                                        </p:cTn>
                                        <p:tgtEl>
                                          <p:spTgt spid="29"/>
                                        </p:tgtEl>
                                        <p:attrNameLst>
                                          <p:attrName>style.visibility</p:attrName>
                                        </p:attrNameLst>
                                      </p:cBhvr>
                                      <p:to>
                                        <p:strVal val="visible"/>
                                      </p:to>
                                    </p:set>
                                    <p:anim calcmode="lin" valueType="num">
                                      <p:cBhvr additive="base">
                                        <p:cTn id="39" dur="500" fill="hold"/>
                                        <p:tgtEl>
                                          <p:spTgt spid="29"/>
                                        </p:tgtEl>
                                        <p:attrNameLst>
                                          <p:attrName>ppt_x</p:attrName>
                                        </p:attrNameLst>
                                      </p:cBhvr>
                                      <p:tavLst>
                                        <p:tav tm="0">
                                          <p:val>
                                            <p:strVal val="1+#ppt_w/2"/>
                                          </p:val>
                                        </p:tav>
                                        <p:tav tm="100000">
                                          <p:val>
                                            <p:strVal val="#ppt_x"/>
                                          </p:val>
                                        </p:tav>
                                      </p:tavLst>
                                    </p:anim>
                                    <p:anim calcmode="lin" valueType="num">
                                      <p:cBhvr additive="base">
                                        <p:cTn id="40" dur="500" fill="hold"/>
                                        <p:tgtEl>
                                          <p:spTgt spid="29"/>
                                        </p:tgtEl>
                                        <p:attrNameLst>
                                          <p:attrName>ppt_y</p:attrName>
                                        </p:attrNameLst>
                                      </p:cBhvr>
                                      <p:tavLst>
                                        <p:tav tm="0">
                                          <p:val>
                                            <p:strVal val="0-#ppt_h/2"/>
                                          </p:val>
                                        </p:tav>
                                        <p:tav tm="100000">
                                          <p:val>
                                            <p:strVal val="#ppt_y"/>
                                          </p:val>
                                        </p:tav>
                                      </p:tavLst>
                                    </p:anim>
                                  </p:childTnLst>
                                </p:cTn>
                              </p:par>
                              <p:par>
                                <p:cTn id="41" presetID="2" presetClass="entr" presetSubtype="3" fill="hold" grpId="0" nodeType="withEffect">
                                  <p:stCondLst>
                                    <p:cond delay="0"/>
                                  </p:stCondLst>
                                  <p:childTnLst>
                                    <p:set>
                                      <p:cBhvr>
                                        <p:cTn id="42" dur="1" fill="hold">
                                          <p:stCondLst>
                                            <p:cond delay="0"/>
                                          </p:stCondLst>
                                        </p:cTn>
                                        <p:tgtEl>
                                          <p:spTgt spid="31"/>
                                        </p:tgtEl>
                                        <p:attrNameLst>
                                          <p:attrName>style.visibility</p:attrName>
                                        </p:attrNameLst>
                                      </p:cBhvr>
                                      <p:to>
                                        <p:strVal val="visible"/>
                                      </p:to>
                                    </p:set>
                                    <p:anim calcmode="lin" valueType="num">
                                      <p:cBhvr additive="base">
                                        <p:cTn id="43" dur="500" fill="hold"/>
                                        <p:tgtEl>
                                          <p:spTgt spid="31"/>
                                        </p:tgtEl>
                                        <p:attrNameLst>
                                          <p:attrName>ppt_x</p:attrName>
                                        </p:attrNameLst>
                                      </p:cBhvr>
                                      <p:tavLst>
                                        <p:tav tm="0">
                                          <p:val>
                                            <p:strVal val="1+#ppt_w/2"/>
                                          </p:val>
                                        </p:tav>
                                        <p:tav tm="100000">
                                          <p:val>
                                            <p:strVal val="#ppt_x"/>
                                          </p:val>
                                        </p:tav>
                                      </p:tavLst>
                                    </p:anim>
                                    <p:anim calcmode="lin" valueType="num">
                                      <p:cBhvr additive="base">
                                        <p:cTn id="44" dur="500" fill="hold"/>
                                        <p:tgtEl>
                                          <p:spTgt spid="31"/>
                                        </p:tgtEl>
                                        <p:attrNameLst>
                                          <p:attrName>ppt_y</p:attrName>
                                        </p:attrNameLst>
                                      </p:cBhvr>
                                      <p:tavLst>
                                        <p:tav tm="0">
                                          <p:val>
                                            <p:strVal val="0-#ppt_h/2"/>
                                          </p:val>
                                        </p:tav>
                                        <p:tav tm="100000">
                                          <p:val>
                                            <p:strVal val="#ppt_y"/>
                                          </p:val>
                                        </p:tav>
                                      </p:tavLst>
                                    </p:anim>
                                  </p:childTnLst>
                                </p:cTn>
                              </p:par>
                              <p:par>
                                <p:cTn id="45" presetID="2" presetClass="entr" presetSubtype="3" fill="hold" grpId="0" nodeType="withEffect">
                                  <p:stCondLst>
                                    <p:cond delay="0"/>
                                  </p:stCondLst>
                                  <p:childTnLst>
                                    <p:set>
                                      <p:cBhvr>
                                        <p:cTn id="46" dur="1" fill="hold">
                                          <p:stCondLst>
                                            <p:cond delay="0"/>
                                          </p:stCondLst>
                                        </p:cTn>
                                        <p:tgtEl>
                                          <p:spTgt spid="32"/>
                                        </p:tgtEl>
                                        <p:attrNameLst>
                                          <p:attrName>style.visibility</p:attrName>
                                        </p:attrNameLst>
                                      </p:cBhvr>
                                      <p:to>
                                        <p:strVal val="visible"/>
                                      </p:to>
                                    </p:set>
                                    <p:anim calcmode="lin" valueType="num">
                                      <p:cBhvr additive="base">
                                        <p:cTn id="47" dur="500" fill="hold"/>
                                        <p:tgtEl>
                                          <p:spTgt spid="32"/>
                                        </p:tgtEl>
                                        <p:attrNameLst>
                                          <p:attrName>ppt_x</p:attrName>
                                        </p:attrNameLst>
                                      </p:cBhvr>
                                      <p:tavLst>
                                        <p:tav tm="0">
                                          <p:val>
                                            <p:strVal val="1+#ppt_w/2"/>
                                          </p:val>
                                        </p:tav>
                                        <p:tav tm="100000">
                                          <p:val>
                                            <p:strVal val="#ppt_x"/>
                                          </p:val>
                                        </p:tav>
                                      </p:tavLst>
                                    </p:anim>
                                    <p:anim calcmode="lin" valueType="num">
                                      <p:cBhvr additive="base">
                                        <p:cTn id="48" dur="500" fill="hold"/>
                                        <p:tgtEl>
                                          <p:spTgt spid="32"/>
                                        </p:tgtEl>
                                        <p:attrNameLst>
                                          <p:attrName>ppt_y</p:attrName>
                                        </p:attrNameLst>
                                      </p:cBhvr>
                                      <p:tavLst>
                                        <p:tav tm="0">
                                          <p:val>
                                            <p:strVal val="0-#ppt_h/2"/>
                                          </p:val>
                                        </p:tav>
                                        <p:tav tm="100000">
                                          <p:val>
                                            <p:strVal val="#ppt_y"/>
                                          </p:val>
                                        </p:tav>
                                      </p:tavLst>
                                    </p:anim>
                                  </p:childTnLst>
                                </p:cTn>
                              </p:par>
                              <p:par>
                                <p:cTn id="49" presetID="10" presetClass="entr" presetSubtype="0" fill="hold" grpId="0" nodeType="withEffect">
                                  <p:stCondLst>
                                    <p:cond delay="0"/>
                                  </p:stCondLst>
                                  <p:childTnLst>
                                    <p:set>
                                      <p:cBhvr>
                                        <p:cTn id="50" dur="1" fill="hold">
                                          <p:stCondLst>
                                            <p:cond delay="0"/>
                                          </p:stCondLst>
                                        </p:cTn>
                                        <p:tgtEl>
                                          <p:spTgt spid="20"/>
                                        </p:tgtEl>
                                        <p:attrNameLst>
                                          <p:attrName>style.visibility</p:attrName>
                                        </p:attrNameLst>
                                      </p:cBhvr>
                                      <p:to>
                                        <p:strVal val="visible"/>
                                      </p:to>
                                    </p:set>
                                    <p:animEffect transition="in" filter="fade">
                                      <p:cBhvr>
                                        <p:cTn id="51" dur="500"/>
                                        <p:tgtEl>
                                          <p:spTgt spid="20"/>
                                        </p:tgtEl>
                                      </p:cBhvr>
                                    </p:animEffect>
                                  </p:childTnLst>
                                </p:cTn>
                              </p:par>
                            </p:childTnLst>
                          </p:cTn>
                        </p:par>
                        <p:par>
                          <p:cTn id="52" fill="hold">
                            <p:stCondLst>
                              <p:cond delay="500"/>
                            </p:stCondLst>
                            <p:childTnLst>
                              <p:par>
                                <p:cTn id="53" presetID="10" presetClass="entr" presetSubtype="0" fill="hold" grpId="0" nodeType="afterEffect">
                                  <p:stCondLst>
                                    <p:cond delay="0"/>
                                  </p:stCondLst>
                                  <p:childTnLst>
                                    <p:set>
                                      <p:cBhvr>
                                        <p:cTn id="54" dur="1" fill="hold">
                                          <p:stCondLst>
                                            <p:cond delay="0"/>
                                          </p:stCondLst>
                                        </p:cTn>
                                        <p:tgtEl>
                                          <p:spTgt spid="21"/>
                                        </p:tgtEl>
                                        <p:attrNameLst>
                                          <p:attrName>style.visibility</p:attrName>
                                        </p:attrNameLst>
                                      </p:cBhvr>
                                      <p:to>
                                        <p:strVal val="visible"/>
                                      </p:to>
                                    </p:set>
                                    <p:animEffect transition="in" filter="fade">
                                      <p:cBhvr>
                                        <p:cTn id="55"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20" grpId="0" animBg="1"/>
      <p:bldP spid="21" grpId="0"/>
    </p:bld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7" name="Freeform 5"/>
          <p:cNvSpPr>
            <a:spLocks/>
          </p:cNvSpPr>
          <p:nvPr userDrawn="1"/>
        </p:nvSpPr>
        <p:spPr bwMode="auto">
          <a:xfrm>
            <a:off x="2" y="1"/>
            <a:ext cx="1705511" cy="170551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75000"/>
              <a:alpha val="7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8" name="Freeform 5"/>
          <p:cNvSpPr>
            <a:spLocks/>
          </p:cNvSpPr>
          <p:nvPr userDrawn="1"/>
        </p:nvSpPr>
        <p:spPr bwMode="auto">
          <a:xfrm>
            <a:off x="1977029" y="1135987"/>
            <a:ext cx="617967" cy="617966"/>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40000"/>
              <a:lumOff val="60000"/>
              <a:alpha val="7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9" name="Freeform 5"/>
          <p:cNvSpPr>
            <a:spLocks/>
          </p:cNvSpPr>
          <p:nvPr userDrawn="1"/>
        </p:nvSpPr>
        <p:spPr bwMode="auto">
          <a:xfrm>
            <a:off x="2539256" y="570067"/>
            <a:ext cx="422939" cy="422939"/>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20000"/>
              <a:lumOff val="80000"/>
              <a:alpha val="7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0" name="Freeform 5"/>
          <p:cNvSpPr>
            <a:spLocks/>
          </p:cNvSpPr>
          <p:nvPr userDrawn="1"/>
        </p:nvSpPr>
        <p:spPr bwMode="auto">
          <a:xfrm>
            <a:off x="2866511" y="1311026"/>
            <a:ext cx="680063" cy="680062"/>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75000"/>
              <a:alpha val="7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1" name="Freeform 5"/>
          <p:cNvSpPr>
            <a:spLocks/>
          </p:cNvSpPr>
          <p:nvPr userDrawn="1"/>
        </p:nvSpPr>
        <p:spPr bwMode="auto">
          <a:xfrm>
            <a:off x="1958064" y="406092"/>
            <a:ext cx="327947" cy="327946"/>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50000"/>
              <a:alpha val="7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2" name="Freeform 5"/>
          <p:cNvSpPr>
            <a:spLocks/>
          </p:cNvSpPr>
          <p:nvPr userDrawn="1"/>
        </p:nvSpPr>
        <p:spPr bwMode="auto">
          <a:xfrm>
            <a:off x="1284929" y="1968949"/>
            <a:ext cx="841167" cy="841167"/>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60000"/>
              <a:lumOff val="40000"/>
              <a:alpha val="7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3" name="Freeform 5"/>
          <p:cNvSpPr>
            <a:spLocks/>
          </p:cNvSpPr>
          <p:nvPr userDrawn="1"/>
        </p:nvSpPr>
        <p:spPr bwMode="auto">
          <a:xfrm>
            <a:off x="641601" y="1863888"/>
            <a:ext cx="422939" cy="422939"/>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40000"/>
              <a:lumOff val="60000"/>
              <a:alpha val="7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6" name="Freeform 5"/>
          <p:cNvSpPr>
            <a:spLocks/>
          </p:cNvSpPr>
          <p:nvPr userDrawn="1"/>
        </p:nvSpPr>
        <p:spPr bwMode="auto">
          <a:xfrm rot="5400000" flipH="1">
            <a:off x="110771" y="150953"/>
            <a:ext cx="530831" cy="530831"/>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7" name="TextBox 16"/>
          <p:cNvSpPr txBox="1"/>
          <p:nvPr userDrawn="1"/>
        </p:nvSpPr>
        <p:spPr>
          <a:xfrm>
            <a:off x="150398" y="221426"/>
            <a:ext cx="460382" cy="369332"/>
          </a:xfrm>
          <a:prstGeom prst="rect">
            <a:avLst/>
          </a:prstGeom>
          <a:noFill/>
        </p:spPr>
        <p:txBody>
          <a:bodyPr wrap="none" rtlCol="0">
            <a:spAutoFit/>
          </a:bodyPr>
          <a:lstStyle/>
          <a:p>
            <a:pPr algn="ctr"/>
            <a:fld id="{260E2A6B-A809-4840-BF14-8648BC0BDF87}" type="slidenum">
              <a:rPr lang="id-ID" sz="1800" b="1" smtClean="0">
                <a:solidFill>
                  <a:schemeClr val="bg1"/>
                </a:solidFill>
              </a:rPr>
              <a:pPr algn="ctr"/>
              <a:t>‹#›</a:t>
            </a:fld>
            <a:endParaRPr lang="id-ID" sz="1800" dirty="0">
              <a:solidFill>
                <a:schemeClr val="bg1"/>
              </a:solidFill>
            </a:endParaRPr>
          </a:p>
        </p:txBody>
      </p:sp>
      <p:sp>
        <p:nvSpPr>
          <p:cNvPr id="19" name="Title 1"/>
          <p:cNvSpPr>
            <a:spLocks noGrp="1"/>
          </p:cNvSpPr>
          <p:nvPr>
            <p:ph type="title"/>
          </p:nvPr>
        </p:nvSpPr>
        <p:spPr>
          <a:xfrm>
            <a:off x="581573" y="76200"/>
            <a:ext cx="11204027" cy="685800"/>
          </a:xfrm>
        </p:spPr>
        <p:txBody>
          <a:bodyPr anchor="ctr" anchorCtr="0">
            <a:normAutofit/>
          </a:bodyPr>
          <a:lstStyle>
            <a:lvl1pPr algn="r">
              <a:defRPr sz="2800" b="1">
                <a:solidFill>
                  <a:schemeClr val="tx1">
                    <a:lumMod val="85000"/>
                    <a:lumOff val="15000"/>
                  </a:schemeClr>
                </a:solidFill>
                <a:latin typeface="Arial" panose="020B0604020202020204" pitchFamily="34" charset="0"/>
                <a:cs typeface="Arial" panose="020B0604020202020204" pitchFamily="34" charset="0"/>
              </a:defRPr>
            </a:lvl1pPr>
          </a:lstStyle>
          <a:p>
            <a:r>
              <a:rPr lang="en-US" dirty="0" smtClean="0"/>
              <a:t>Click to edit Master title style</a:t>
            </a:r>
            <a:endParaRPr lang="en-US" dirty="0"/>
          </a:p>
        </p:txBody>
      </p:sp>
    </p:spTree>
    <p:extLst>
      <p:ext uri="{BB962C8B-B14F-4D97-AF65-F5344CB8AC3E}">
        <p14:creationId xmlns="" xmlns:p14="http://schemas.microsoft.com/office/powerpoint/2010/main" val="2261328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0-#ppt_h/2"/>
                                          </p:val>
                                        </p:tav>
                                        <p:tav tm="100000">
                                          <p:val>
                                            <p:strVal val="#ppt_y"/>
                                          </p:val>
                                        </p:tav>
                                      </p:tavLst>
                                    </p:anim>
                                  </p:childTnLst>
                                </p:cTn>
                              </p:par>
                              <p:par>
                                <p:cTn id="9" presetID="2" presetClass="entr" presetSubtype="9"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0-#ppt_w/2"/>
                                          </p:val>
                                        </p:tav>
                                        <p:tav tm="100000">
                                          <p:val>
                                            <p:strVal val="#ppt_x"/>
                                          </p:val>
                                        </p:tav>
                                      </p:tavLst>
                                    </p:anim>
                                    <p:anim calcmode="lin" valueType="num">
                                      <p:cBhvr additive="base">
                                        <p:cTn id="12" dur="500" fill="hold"/>
                                        <p:tgtEl>
                                          <p:spTgt spid="11"/>
                                        </p:tgtEl>
                                        <p:attrNameLst>
                                          <p:attrName>ppt_y</p:attrName>
                                        </p:attrNameLst>
                                      </p:cBhvr>
                                      <p:tavLst>
                                        <p:tav tm="0">
                                          <p:val>
                                            <p:strVal val="0-#ppt_h/2"/>
                                          </p:val>
                                        </p:tav>
                                        <p:tav tm="100000">
                                          <p:val>
                                            <p:strVal val="#ppt_y"/>
                                          </p:val>
                                        </p:tav>
                                      </p:tavLst>
                                    </p:anim>
                                  </p:childTnLst>
                                </p:cTn>
                              </p:par>
                              <p:par>
                                <p:cTn id="13" presetID="2" presetClass="entr" presetSubtype="9"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0-#ppt_w/2"/>
                                          </p:val>
                                        </p:tav>
                                        <p:tav tm="100000">
                                          <p:val>
                                            <p:strVal val="#ppt_x"/>
                                          </p:val>
                                        </p:tav>
                                      </p:tavLst>
                                    </p:anim>
                                    <p:anim calcmode="lin" valueType="num">
                                      <p:cBhvr additive="base">
                                        <p:cTn id="16" dur="500" fill="hold"/>
                                        <p:tgtEl>
                                          <p:spTgt spid="9"/>
                                        </p:tgtEl>
                                        <p:attrNameLst>
                                          <p:attrName>ppt_y</p:attrName>
                                        </p:attrNameLst>
                                      </p:cBhvr>
                                      <p:tavLst>
                                        <p:tav tm="0">
                                          <p:val>
                                            <p:strVal val="0-#ppt_h/2"/>
                                          </p:val>
                                        </p:tav>
                                        <p:tav tm="100000">
                                          <p:val>
                                            <p:strVal val="#ppt_y"/>
                                          </p:val>
                                        </p:tav>
                                      </p:tavLst>
                                    </p:anim>
                                  </p:childTnLst>
                                </p:cTn>
                              </p:par>
                              <p:par>
                                <p:cTn id="17" presetID="2" presetClass="entr" presetSubtype="9"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0-#ppt_w/2"/>
                                          </p:val>
                                        </p:tav>
                                        <p:tav tm="100000">
                                          <p:val>
                                            <p:strVal val="#ppt_x"/>
                                          </p:val>
                                        </p:tav>
                                      </p:tavLst>
                                    </p:anim>
                                    <p:anim calcmode="lin" valueType="num">
                                      <p:cBhvr additive="base">
                                        <p:cTn id="20" dur="500" fill="hold"/>
                                        <p:tgtEl>
                                          <p:spTgt spid="8"/>
                                        </p:tgtEl>
                                        <p:attrNameLst>
                                          <p:attrName>ppt_y</p:attrName>
                                        </p:attrNameLst>
                                      </p:cBhvr>
                                      <p:tavLst>
                                        <p:tav tm="0">
                                          <p:val>
                                            <p:strVal val="0-#ppt_h/2"/>
                                          </p:val>
                                        </p:tav>
                                        <p:tav tm="100000">
                                          <p:val>
                                            <p:strVal val="#ppt_y"/>
                                          </p:val>
                                        </p:tav>
                                      </p:tavLst>
                                    </p:anim>
                                  </p:childTnLst>
                                </p:cTn>
                              </p:par>
                              <p:par>
                                <p:cTn id="21" presetID="2" presetClass="entr" presetSubtype="9"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500" fill="hold"/>
                                        <p:tgtEl>
                                          <p:spTgt spid="10"/>
                                        </p:tgtEl>
                                        <p:attrNameLst>
                                          <p:attrName>ppt_x</p:attrName>
                                        </p:attrNameLst>
                                      </p:cBhvr>
                                      <p:tavLst>
                                        <p:tav tm="0">
                                          <p:val>
                                            <p:strVal val="0-#ppt_w/2"/>
                                          </p:val>
                                        </p:tav>
                                        <p:tav tm="100000">
                                          <p:val>
                                            <p:strVal val="#ppt_x"/>
                                          </p:val>
                                        </p:tav>
                                      </p:tavLst>
                                    </p:anim>
                                    <p:anim calcmode="lin" valueType="num">
                                      <p:cBhvr additive="base">
                                        <p:cTn id="24" dur="500" fill="hold"/>
                                        <p:tgtEl>
                                          <p:spTgt spid="10"/>
                                        </p:tgtEl>
                                        <p:attrNameLst>
                                          <p:attrName>ppt_y</p:attrName>
                                        </p:attrNameLst>
                                      </p:cBhvr>
                                      <p:tavLst>
                                        <p:tav tm="0">
                                          <p:val>
                                            <p:strVal val="0-#ppt_h/2"/>
                                          </p:val>
                                        </p:tav>
                                        <p:tav tm="100000">
                                          <p:val>
                                            <p:strVal val="#ppt_y"/>
                                          </p:val>
                                        </p:tav>
                                      </p:tavLst>
                                    </p:anim>
                                  </p:childTnLst>
                                </p:cTn>
                              </p:par>
                              <p:par>
                                <p:cTn id="25" presetID="2" presetClass="entr" presetSubtype="9"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anim calcmode="lin" valueType="num">
                                      <p:cBhvr additive="base">
                                        <p:cTn id="27" dur="500" fill="hold"/>
                                        <p:tgtEl>
                                          <p:spTgt spid="12"/>
                                        </p:tgtEl>
                                        <p:attrNameLst>
                                          <p:attrName>ppt_x</p:attrName>
                                        </p:attrNameLst>
                                      </p:cBhvr>
                                      <p:tavLst>
                                        <p:tav tm="0">
                                          <p:val>
                                            <p:strVal val="0-#ppt_w/2"/>
                                          </p:val>
                                        </p:tav>
                                        <p:tav tm="100000">
                                          <p:val>
                                            <p:strVal val="#ppt_x"/>
                                          </p:val>
                                        </p:tav>
                                      </p:tavLst>
                                    </p:anim>
                                    <p:anim calcmode="lin" valueType="num">
                                      <p:cBhvr additive="base">
                                        <p:cTn id="28" dur="500" fill="hold"/>
                                        <p:tgtEl>
                                          <p:spTgt spid="12"/>
                                        </p:tgtEl>
                                        <p:attrNameLst>
                                          <p:attrName>ppt_y</p:attrName>
                                        </p:attrNameLst>
                                      </p:cBhvr>
                                      <p:tavLst>
                                        <p:tav tm="0">
                                          <p:val>
                                            <p:strVal val="0-#ppt_h/2"/>
                                          </p:val>
                                        </p:tav>
                                        <p:tav tm="100000">
                                          <p:val>
                                            <p:strVal val="#ppt_y"/>
                                          </p:val>
                                        </p:tav>
                                      </p:tavLst>
                                    </p:anim>
                                  </p:childTnLst>
                                </p:cTn>
                              </p:par>
                              <p:par>
                                <p:cTn id="29" presetID="2" presetClass="entr" presetSubtype="9"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additive="base">
                                        <p:cTn id="31" dur="500" fill="hold"/>
                                        <p:tgtEl>
                                          <p:spTgt spid="13"/>
                                        </p:tgtEl>
                                        <p:attrNameLst>
                                          <p:attrName>ppt_x</p:attrName>
                                        </p:attrNameLst>
                                      </p:cBhvr>
                                      <p:tavLst>
                                        <p:tav tm="0">
                                          <p:val>
                                            <p:strVal val="0-#ppt_w/2"/>
                                          </p:val>
                                        </p:tav>
                                        <p:tav tm="100000">
                                          <p:val>
                                            <p:strVal val="#ppt_x"/>
                                          </p:val>
                                        </p:tav>
                                      </p:tavLst>
                                    </p:anim>
                                    <p:anim calcmode="lin" valueType="num">
                                      <p:cBhvr additive="base">
                                        <p:cTn id="32" dur="500" fill="hold"/>
                                        <p:tgtEl>
                                          <p:spTgt spid="13"/>
                                        </p:tgtEl>
                                        <p:attrNameLst>
                                          <p:attrName>ppt_y</p:attrName>
                                        </p:attrNameLst>
                                      </p:cBhvr>
                                      <p:tavLst>
                                        <p:tav tm="0">
                                          <p:val>
                                            <p:strVal val="0-#ppt_h/2"/>
                                          </p:val>
                                        </p:tav>
                                        <p:tav tm="100000">
                                          <p:val>
                                            <p:strVal val="#ppt_y"/>
                                          </p:val>
                                        </p:tav>
                                      </p:tavLst>
                                    </p:anim>
                                  </p:childTnLst>
                                </p:cTn>
                              </p:par>
                              <p:par>
                                <p:cTn id="33" presetID="10" presetClass="entr" presetSubtype="0" fill="hold" grpId="0" nodeType="with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fade">
                                      <p:cBhvr>
                                        <p:cTn id="35" dur="500"/>
                                        <p:tgtEl>
                                          <p:spTgt spid="16"/>
                                        </p:tgtEl>
                                      </p:cBhvr>
                                    </p:animEffect>
                                  </p:childTnLst>
                                </p:cTn>
                              </p:par>
                            </p:childTnLst>
                          </p:cTn>
                        </p:par>
                        <p:par>
                          <p:cTn id="36" fill="hold">
                            <p:stCondLst>
                              <p:cond delay="500"/>
                            </p:stCondLst>
                            <p:childTnLst>
                              <p:par>
                                <p:cTn id="37" presetID="10" presetClass="entr" presetSubtype="0" fill="hold" grpId="0" nodeType="after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fade">
                                      <p:cBhvr>
                                        <p:cTn id="39"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6" grpId="0" animBg="1"/>
      <p:bldP spid="17" grpId="0"/>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lvl1pPr>
              <a:defRPr/>
            </a:lvl1pPr>
          </a:lstStyle>
          <a:p>
            <a:pPr>
              <a:defRPr/>
            </a:pPr>
            <a:endParaRPr lang="en-US" dirty="0"/>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7F71B8CC-827C-4243-8E91-AB865FB68896}" type="slidenum">
              <a:rPr lang="en-US"/>
              <a:pPr>
                <a:defRPr/>
              </a:pPr>
              <a:t>‹#›</a:t>
            </a:fld>
            <a:endParaRPr lang="en-US"/>
          </a:p>
        </p:txBody>
      </p:sp>
    </p:spTree>
    <p:extLst>
      <p:ext uri="{BB962C8B-B14F-4D97-AF65-F5344CB8AC3E}">
        <p14:creationId xmlns:p14="http://schemas.microsoft.com/office/powerpoint/2010/main" xmlns="" val="206004405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7" name="Freeform 5"/>
          <p:cNvSpPr>
            <a:spLocks/>
          </p:cNvSpPr>
          <p:nvPr userDrawn="1"/>
        </p:nvSpPr>
        <p:spPr bwMode="auto">
          <a:xfrm>
            <a:off x="2" y="1"/>
            <a:ext cx="1705511" cy="170551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75000"/>
              <a:alpha val="7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8" name="Freeform 5"/>
          <p:cNvSpPr>
            <a:spLocks/>
          </p:cNvSpPr>
          <p:nvPr userDrawn="1"/>
        </p:nvSpPr>
        <p:spPr bwMode="auto">
          <a:xfrm>
            <a:off x="1977029" y="1135987"/>
            <a:ext cx="617967" cy="617966"/>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40000"/>
              <a:lumOff val="60000"/>
              <a:alpha val="7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9" name="Freeform 5"/>
          <p:cNvSpPr>
            <a:spLocks/>
          </p:cNvSpPr>
          <p:nvPr userDrawn="1"/>
        </p:nvSpPr>
        <p:spPr bwMode="auto">
          <a:xfrm>
            <a:off x="2539256" y="570067"/>
            <a:ext cx="422939" cy="422939"/>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20000"/>
              <a:lumOff val="80000"/>
              <a:alpha val="7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0" name="Freeform 5"/>
          <p:cNvSpPr>
            <a:spLocks/>
          </p:cNvSpPr>
          <p:nvPr userDrawn="1"/>
        </p:nvSpPr>
        <p:spPr bwMode="auto">
          <a:xfrm>
            <a:off x="2866511" y="1311026"/>
            <a:ext cx="680063" cy="680062"/>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75000"/>
              <a:alpha val="7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1" name="Freeform 5"/>
          <p:cNvSpPr>
            <a:spLocks/>
          </p:cNvSpPr>
          <p:nvPr userDrawn="1"/>
        </p:nvSpPr>
        <p:spPr bwMode="auto">
          <a:xfrm>
            <a:off x="1958064" y="406092"/>
            <a:ext cx="327947" cy="327946"/>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50000"/>
              <a:alpha val="7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2" name="Freeform 5"/>
          <p:cNvSpPr>
            <a:spLocks/>
          </p:cNvSpPr>
          <p:nvPr userDrawn="1"/>
        </p:nvSpPr>
        <p:spPr bwMode="auto">
          <a:xfrm>
            <a:off x="1284929" y="1968949"/>
            <a:ext cx="841167" cy="841167"/>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60000"/>
              <a:lumOff val="40000"/>
              <a:alpha val="7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3" name="Freeform 5"/>
          <p:cNvSpPr>
            <a:spLocks/>
          </p:cNvSpPr>
          <p:nvPr userDrawn="1"/>
        </p:nvSpPr>
        <p:spPr bwMode="auto">
          <a:xfrm>
            <a:off x="641601" y="1863888"/>
            <a:ext cx="422939" cy="422939"/>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40000"/>
              <a:lumOff val="60000"/>
              <a:alpha val="7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6" name="Freeform 5"/>
          <p:cNvSpPr>
            <a:spLocks/>
          </p:cNvSpPr>
          <p:nvPr userDrawn="1"/>
        </p:nvSpPr>
        <p:spPr bwMode="auto">
          <a:xfrm rot="5400000" flipH="1">
            <a:off x="110771" y="150953"/>
            <a:ext cx="530831" cy="530831"/>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7" name="TextBox 16"/>
          <p:cNvSpPr txBox="1"/>
          <p:nvPr userDrawn="1"/>
        </p:nvSpPr>
        <p:spPr>
          <a:xfrm>
            <a:off x="150398" y="221426"/>
            <a:ext cx="460382" cy="369332"/>
          </a:xfrm>
          <a:prstGeom prst="rect">
            <a:avLst/>
          </a:prstGeom>
          <a:noFill/>
        </p:spPr>
        <p:txBody>
          <a:bodyPr wrap="none" rtlCol="0">
            <a:spAutoFit/>
          </a:bodyPr>
          <a:lstStyle/>
          <a:p>
            <a:pPr algn="ctr"/>
            <a:fld id="{260E2A6B-A809-4840-BF14-8648BC0BDF87}" type="slidenum">
              <a:rPr lang="id-ID" sz="1800" b="1" smtClean="0">
                <a:solidFill>
                  <a:schemeClr val="bg1"/>
                </a:solidFill>
              </a:rPr>
              <a:pPr algn="ctr"/>
              <a:t>‹#›</a:t>
            </a:fld>
            <a:endParaRPr lang="id-ID" sz="1800" dirty="0">
              <a:solidFill>
                <a:schemeClr val="bg1"/>
              </a:solidFill>
            </a:endParaRPr>
          </a:p>
        </p:txBody>
      </p:sp>
      <p:sp>
        <p:nvSpPr>
          <p:cNvPr id="19" name="Title 1"/>
          <p:cNvSpPr>
            <a:spLocks noGrp="1"/>
          </p:cNvSpPr>
          <p:nvPr>
            <p:ph type="title"/>
          </p:nvPr>
        </p:nvSpPr>
        <p:spPr>
          <a:xfrm>
            <a:off x="581573" y="76200"/>
            <a:ext cx="11204027" cy="685800"/>
          </a:xfrm>
        </p:spPr>
        <p:txBody>
          <a:bodyPr anchor="ctr" anchorCtr="0">
            <a:normAutofit/>
          </a:bodyPr>
          <a:lstStyle>
            <a:lvl1pPr algn="r">
              <a:defRPr sz="2800" b="1">
                <a:solidFill>
                  <a:schemeClr val="tx1">
                    <a:lumMod val="85000"/>
                    <a:lumOff val="15000"/>
                  </a:schemeClr>
                </a:solidFill>
                <a:latin typeface="Arial" panose="020B0604020202020204" pitchFamily="34" charset="0"/>
                <a:cs typeface="Arial" panose="020B0604020202020204" pitchFamily="34" charset="0"/>
              </a:defRPr>
            </a:lvl1pPr>
          </a:lstStyle>
          <a:p>
            <a:r>
              <a:rPr lang="en-US" dirty="0" smtClean="0"/>
              <a:t>Click to edit Master title style</a:t>
            </a:r>
            <a:endParaRPr lang="en-US" dirty="0"/>
          </a:p>
        </p:txBody>
      </p:sp>
    </p:spTree>
    <p:extLst>
      <p:ext uri="{BB962C8B-B14F-4D97-AF65-F5344CB8AC3E}">
        <p14:creationId xmlns="" xmlns:p14="http://schemas.microsoft.com/office/powerpoint/2010/main" val="2261328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0-#ppt_h/2"/>
                                          </p:val>
                                        </p:tav>
                                        <p:tav tm="100000">
                                          <p:val>
                                            <p:strVal val="#ppt_y"/>
                                          </p:val>
                                        </p:tav>
                                      </p:tavLst>
                                    </p:anim>
                                  </p:childTnLst>
                                </p:cTn>
                              </p:par>
                              <p:par>
                                <p:cTn id="9" presetID="2" presetClass="entr" presetSubtype="9"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0-#ppt_w/2"/>
                                          </p:val>
                                        </p:tav>
                                        <p:tav tm="100000">
                                          <p:val>
                                            <p:strVal val="#ppt_x"/>
                                          </p:val>
                                        </p:tav>
                                      </p:tavLst>
                                    </p:anim>
                                    <p:anim calcmode="lin" valueType="num">
                                      <p:cBhvr additive="base">
                                        <p:cTn id="12" dur="500" fill="hold"/>
                                        <p:tgtEl>
                                          <p:spTgt spid="11"/>
                                        </p:tgtEl>
                                        <p:attrNameLst>
                                          <p:attrName>ppt_y</p:attrName>
                                        </p:attrNameLst>
                                      </p:cBhvr>
                                      <p:tavLst>
                                        <p:tav tm="0">
                                          <p:val>
                                            <p:strVal val="0-#ppt_h/2"/>
                                          </p:val>
                                        </p:tav>
                                        <p:tav tm="100000">
                                          <p:val>
                                            <p:strVal val="#ppt_y"/>
                                          </p:val>
                                        </p:tav>
                                      </p:tavLst>
                                    </p:anim>
                                  </p:childTnLst>
                                </p:cTn>
                              </p:par>
                              <p:par>
                                <p:cTn id="13" presetID="2" presetClass="entr" presetSubtype="9"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0-#ppt_w/2"/>
                                          </p:val>
                                        </p:tav>
                                        <p:tav tm="100000">
                                          <p:val>
                                            <p:strVal val="#ppt_x"/>
                                          </p:val>
                                        </p:tav>
                                      </p:tavLst>
                                    </p:anim>
                                    <p:anim calcmode="lin" valueType="num">
                                      <p:cBhvr additive="base">
                                        <p:cTn id="16" dur="500" fill="hold"/>
                                        <p:tgtEl>
                                          <p:spTgt spid="9"/>
                                        </p:tgtEl>
                                        <p:attrNameLst>
                                          <p:attrName>ppt_y</p:attrName>
                                        </p:attrNameLst>
                                      </p:cBhvr>
                                      <p:tavLst>
                                        <p:tav tm="0">
                                          <p:val>
                                            <p:strVal val="0-#ppt_h/2"/>
                                          </p:val>
                                        </p:tav>
                                        <p:tav tm="100000">
                                          <p:val>
                                            <p:strVal val="#ppt_y"/>
                                          </p:val>
                                        </p:tav>
                                      </p:tavLst>
                                    </p:anim>
                                  </p:childTnLst>
                                </p:cTn>
                              </p:par>
                              <p:par>
                                <p:cTn id="17" presetID="2" presetClass="entr" presetSubtype="9"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0-#ppt_w/2"/>
                                          </p:val>
                                        </p:tav>
                                        <p:tav tm="100000">
                                          <p:val>
                                            <p:strVal val="#ppt_x"/>
                                          </p:val>
                                        </p:tav>
                                      </p:tavLst>
                                    </p:anim>
                                    <p:anim calcmode="lin" valueType="num">
                                      <p:cBhvr additive="base">
                                        <p:cTn id="20" dur="500" fill="hold"/>
                                        <p:tgtEl>
                                          <p:spTgt spid="8"/>
                                        </p:tgtEl>
                                        <p:attrNameLst>
                                          <p:attrName>ppt_y</p:attrName>
                                        </p:attrNameLst>
                                      </p:cBhvr>
                                      <p:tavLst>
                                        <p:tav tm="0">
                                          <p:val>
                                            <p:strVal val="0-#ppt_h/2"/>
                                          </p:val>
                                        </p:tav>
                                        <p:tav tm="100000">
                                          <p:val>
                                            <p:strVal val="#ppt_y"/>
                                          </p:val>
                                        </p:tav>
                                      </p:tavLst>
                                    </p:anim>
                                  </p:childTnLst>
                                </p:cTn>
                              </p:par>
                              <p:par>
                                <p:cTn id="21" presetID="2" presetClass="entr" presetSubtype="9"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500" fill="hold"/>
                                        <p:tgtEl>
                                          <p:spTgt spid="10"/>
                                        </p:tgtEl>
                                        <p:attrNameLst>
                                          <p:attrName>ppt_x</p:attrName>
                                        </p:attrNameLst>
                                      </p:cBhvr>
                                      <p:tavLst>
                                        <p:tav tm="0">
                                          <p:val>
                                            <p:strVal val="0-#ppt_w/2"/>
                                          </p:val>
                                        </p:tav>
                                        <p:tav tm="100000">
                                          <p:val>
                                            <p:strVal val="#ppt_x"/>
                                          </p:val>
                                        </p:tav>
                                      </p:tavLst>
                                    </p:anim>
                                    <p:anim calcmode="lin" valueType="num">
                                      <p:cBhvr additive="base">
                                        <p:cTn id="24" dur="500" fill="hold"/>
                                        <p:tgtEl>
                                          <p:spTgt spid="10"/>
                                        </p:tgtEl>
                                        <p:attrNameLst>
                                          <p:attrName>ppt_y</p:attrName>
                                        </p:attrNameLst>
                                      </p:cBhvr>
                                      <p:tavLst>
                                        <p:tav tm="0">
                                          <p:val>
                                            <p:strVal val="0-#ppt_h/2"/>
                                          </p:val>
                                        </p:tav>
                                        <p:tav tm="100000">
                                          <p:val>
                                            <p:strVal val="#ppt_y"/>
                                          </p:val>
                                        </p:tav>
                                      </p:tavLst>
                                    </p:anim>
                                  </p:childTnLst>
                                </p:cTn>
                              </p:par>
                              <p:par>
                                <p:cTn id="25" presetID="2" presetClass="entr" presetSubtype="9"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anim calcmode="lin" valueType="num">
                                      <p:cBhvr additive="base">
                                        <p:cTn id="27" dur="500" fill="hold"/>
                                        <p:tgtEl>
                                          <p:spTgt spid="12"/>
                                        </p:tgtEl>
                                        <p:attrNameLst>
                                          <p:attrName>ppt_x</p:attrName>
                                        </p:attrNameLst>
                                      </p:cBhvr>
                                      <p:tavLst>
                                        <p:tav tm="0">
                                          <p:val>
                                            <p:strVal val="0-#ppt_w/2"/>
                                          </p:val>
                                        </p:tav>
                                        <p:tav tm="100000">
                                          <p:val>
                                            <p:strVal val="#ppt_x"/>
                                          </p:val>
                                        </p:tav>
                                      </p:tavLst>
                                    </p:anim>
                                    <p:anim calcmode="lin" valueType="num">
                                      <p:cBhvr additive="base">
                                        <p:cTn id="28" dur="500" fill="hold"/>
                                        <p:tgtEl>
                                          <p:spTgt spid="12"/>
                                        </p:tgtEl>
                                        <p:attrNameLst>
                                          <p:attrName>ppt_y</p:attrName>
                                        </p:attrNameLst>
                                      </p:cBhvr>
                                      <p:tavLst>
                                        <p:tav tm="0">
                                          <p:val>
                                            <p:strVal val="0-#ppt_h/2"/>
                                          </p:val>
                                        </p:tav>
                                        <p:tav tm="100000">
                                          <p:val>
                                            <p:strVal val="#ppt_y"/>
                                          </p:val>
                                        </p:tav>
                                      </p:tavLst>
                                    </p:anim>
                                  </p:childTnLst>
                                </p:cTn>
                              </p:par>
                              <p:par>
                                <p:cTn id="29" presetID="2" presetClass="entr" presetSubtype="9"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additive="base">
                                        <p:cTn id="31" dur="500" fill="hold"/>
                                        <p:tgtEl>
                                          <p:spTgt spid="13"/>
                                        </p:tgtEl>
                                        <p:attrNameLst>
                                          <p:attrName>ppt_x</p:attrName>
                                        </p:attrNameLst>
                                      </p:cBhvr>
                                      <p:tavLst>
                                        <p:tav tm="0">
                                          <p:val>
                                            <p:strVal val="0-#ppt_w/2"/>
                                          </p:val>
                                        </p:tav>
                                        <p:tav tm="100000">
                                          <p:val>
                                            <p:strVal val="#ppt_x"/>
                                          </p:val>
                                        </p:tav>
                                      </p:tavLst>
                                    </p:anim>
                                    <p:anim calcmode="lin" valueType="num">
                                      <p:cBhvr additive="base">
                                        <p:cTn id="32" dur="500" fill="hold"/>
                                        <p:tgtEl>
                                          <p:spTgt spid="13"/>
                                        </p:tgtEl>
                                        <p:attrNameLst>
                                          <p:attrName>ppt_y</p:attrName>
                                        </p:attrNameLst>
                                      </p:cBhvr>
                                      <p:tavLst>
                                        <p:tav tm="0">
                                          <p:val>
                                            <p:strVal val="0-#ppt_h/2"/>
                                          </p:val>
                                        </p:tav>
                                        <p:tav tm="100000">
                                          <p:val>
                                            <p:strVal val="#ppt_y"/>
                                          </p:val>
                                        </p:tav>
                                      </p:tavLst>
                                    </p:anim>
                                  </p:childTnLst>
                                </p:cTn>
                              </p:par>
                              <p:par>
                                <p:cTn id="33" presetID="10" presetClass="entr" presetSubtype="0" fill="hold" grpId="0" nodeType="with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fade">
                                      <p:cBhvr>
                                        <p:cTn id="35" dur="500"/>
                                        <p:tgtEl>
                                          <p:spTgt spid="16"/>
                                        </p:tgtEl>
                                      </p:cBhvr>
                                    </p:animEffect>
                                  </p:childTnLst>
                                </p:cTn>
                              </p:par>
                            </p:childTnLst>
                          </p:cTn>
                        </p:par>
                        <p:par>
                          <p:cTn id="36" fill="hold">
                            <p:stCondLst>
                              <p:cond delay="500"/>
                            </p:stCondLst>
                            <p:childTnLst>
                              <p:par>
                                <p:cTn id="37" presetID="10" presetClass="entr" presetSubtype="0" fill="hold" grpId="0" nodeType="after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fade">
                                      <p:cBhvr>
                                        <p:cTn id="39"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6" grpId="0" animBg="1"/>
      <p:bldP spid="17" grpId="0"/>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36_Title and Content">
    <p:spTree>
      <p:nvGrpSpPr>
        <p:cNvPr id="1" name=""/>
        <p:cNvGrpSpPr/>
        <p:nvPr/>
      </p:nvGrpSpPr>
      <p:grpSpPr>
        <a:xfrm>
          <a:off x="0" y="0"/>
          <a:ext cx="0" cy="0"/>
          <a:chOff x="0" y="0"/>
          <a:chExt cx="0" cy="0"/>
        </a:xfrm>
      </p:grpSpPr>
      <p:sp>
        <p:nvSpPr>
          <p:cNvPr id="33" name="Rectangle 32"/>
          <p:cNvSpPr/>
          <p:nvPr userDrawn="1"/>
        </p:nvSpPr>
        <p:spPr>
          <a:xfrm>
            <a:off x="-3" y="-23360"/>
            <a:ext cx="12187315" cy="4118293"/>
          </a:xfrm>
          <a:prstGeom prst="rect">
            <a:avLst/>
          </a:prstGeom>
          <a:pattFill prst="pct90">
            <a:fgClr>
              <a:schemeClr val="bg2">
                <a:lumMod val="25000"/>
              </a:schemeClr>
            </a:fgClr>
            <a:bgClr>
              <a:schemeClr val="tx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5"/>
          <p:cNvSpPr>
            <a:spLocks/>
          </p:cNvSpPr>
          <p:nvPr userDrawn="1"/>
        </p:nvSpPr>
        <p:spPr bwMode="auto">
          <a:xfrm flipH="1">
            <a:off x="9930138" y="-637092"/>
            <a:ext cx="2711791" cy="2711789"/>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3" name="Freeform 5"/>
          <p:cNvSpPr>
            <a:spLocks/>
          </p:cNvSpPr>
          <p:nvPr userDrawn="1"/>
        </p:nvSpPr>
        <p:spPr bwMode="auto">
          <a:xfrm flipH="1">
            <a:off x="8535301" y="921256"/>
            <a:ext cx="982576" cy="982576"/>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4" name="Freeform 5"/>
          <p:cNvSpPr>
            <a:spLocks/>
          </p:cNvSpPr>
          <p:nvPr userDrawn="1"/>
        </p:nvSpPr>
        <p:spPr bwMode="auto">
          <a:xfrm flipH="1">
            <a:off x="8690348" y="-296897"/>
            <a:ext cx="672480" cy="67248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5" name="Freeform 5"/>
          <p:cNvSpPr>
            <a:spLocks/>
          </p:cNvSpPr>
          <p:nvPr userDrawn="1"/>
        </p:nvSpPr>
        <p:spPr bwMode="auto">
          <a:xfrm flipH="1">
            <a:off x="6892774" y="1381250"/>
            <a:ext cx="1081311" cy="108131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6" name="Freeform 5"/>
          <p:cNvSpPr>
            <a:spLocks/>
          </p:cNvSpPr>
          <p:nvPr userDrawn="1"/>
        </p:nvSpPr>
        <p:spPr bwMode="auto">
          <a:xfrm flipH="1">
            <a:off x="7490451" y="215697"/>
            <a:ext cx="521440" cy="52144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7" name="Freeform 5"/>
          <p:cNvSpPr>
            <a:spLocks/>
          </p:cNvSpPr>
          <p:nvPr userDrawn="1"/>
        </p:nvSpPr>
        <p:spPr bwMode="auto">
          <a:xfrm flipH="1">
            <a:off x="9305256" y="2655845"/>
            <a:ext cx="1337469" cy="1337469"/>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8" name="Freeform 5"/>
          <p:cNvSpPr>
            <a:spLocks/>
          </p:cNvSpPr>
          <p:nvPr userDrawn="1"/>
        </p:nvSpPr>
        <p:spPr bwMode="auto">
          <a:xfrm flipH="1">
            <a:off x="11073361" y="2461388"/>
            <a:ext cx="672480" cy="67248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9" name="Freeform 5"/>
          <p:cNvSpPr>
            <a:spLocks/>
          </p:cNvSpPr>
          <p:nvPr userDrawn="1"/>
        </p:nvSpPr>
        <p:spPr bwMode="auto">
          <a:xfrm flipH="1">
            <a:off x="10870156" y="3855256"/>
            <a:ext cx="521440" cy="52144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0" name="Freeform 5"/>
          <p:cNvSpPr>
            <a:spLocks/>
          </p:cNvSpPr>
          <p:nvPr userDrawn="1"/>
        </p:nvSpPr>
        <p:spPr bwMode="auto">
          <a:xfrm flipH="1">
            <a:off x="8352860" y="2453990"/>
            <a:ext cx="521761" cy="521761"/>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1" name="Freeform 5"/>
          <p:cNvSpPr>
            <a:spLocks/>
          </p:cNvSpPr>
          <p:nvPr userDrawn="1"/>
        </p:nvSpPr>
        <p:spPr bwMode="auto">
          <a:xfrm flipH="1">
            <a:off x="11801991" y="3355185"/>
            <a:ext cx="672480" cy="67248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2" name="Freeform 5"/>
          <p:cNvSpPr>
            <a:spLocks/>
          </p:cNvSpPr>
          <p:nvPr userDrawn="1"/>
        </p:nvSpPr>
        <p:spPr bwMode="auto">
          <a:xfrm flipH="1">
            <a:off x="12086290" y="2172540"/>
            <a:ext cx="385460" cy="38546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4" name="TextBox 33"/>
          <p:cNvSpPr txBox="1"/>
          <p:nvPr userDrawn="1"/>
        </p:nvSpPr>
        <p:spPr>
          <a:xfrm>
            <a:off x="956886" y="6409324"/>
            <a:ext cx="1718740" cy="253916"/>
          </a:xfrm>
          <a:prstGeom prst="rect">
            <a:avLst/>
          </a:prstGeom>
          <a:noFill/>
        </p:spPr>
        <p:txBody>
          <a:bodyPr wrap="none" rtlCol="0">
            <a:spAutoFit/>
          </a:bodyPr>
          <a:lstStyle/>
          <a:p>
            <a:r>
              <a:rPr lang="id-ID" sz="1050" b="1" dirty="0" smtClean="0">
                <a:solidFill>
                  <a:schemeClr val="accent1">
                    <a:lumMod val="75000"/>
                  </a:schemeClr>
                </a:solidFill>
                <a:latin typeface="Raleway" panose="020B0003030101060003" pitchFamily="34" charset="0"/>
                <a:ea typeface="Open Sans" panose="020B0606030504020204" pitchFamily="34" charset="0"/>
                <a:cs typeface="Open Sans" panose="020B0606030504020204" pitchFamily="34" charset="0"/>
              </a:rPr>
              <a:t>Kupat</a:t>
            </a:r>
            <a:r>
              <a:rPr lang="id-ID" sz="1050" b="1" baseline="0" dirty="0" smtClean="0">
                <a:solidFill>
                  <a:schemeClr val="accent1">
                    <a:lumMod val="75000"/>
                  </a:schemeClr>
                </a:solidFill>
                <a:latin typeface="Raleway" panose="020B0003030101060003" pitchFamily="34" charset="0"/>
                <a:ea typeface="Open Sans" panose="020B0606030504020204" pitchFamily="34" charset="0"/>
                <a:cs typeface="Open Sans" panose="020B0606030504020204" pitchFamily="34" charset="0"/>
              </a:rPr>
              <a:t> Tahu </a:t>
            </a:r>
            <a:r>
              <a:rPr lang="id-ID" sz="1050" dirty="0" smtClean="0">
                <a:solidFill>
                  <a:schemeClr val="bg1">
                    <a:lumMod val="65000"/>
                  </a:schemeClr>
                </a:solidFill>
                <a:latin typeface="Raleway" panose="020B0003030101060003" pitchFamily="34" charset="0"/>
                <a:ea typeface="Open Sans" panose="020B0606030504020204" pitchFamily="34" charset="0"/>
                <a:cs typeface="Open Sans" panose="020B0606030504020204" pitchFamily="34" charset="0"/>
              </a:rPr>
              <a:t>Presentation</a:t>
            </a:r>
            <a:endParaRPr lang="en-US" sz="1050" dirty="0">
              <a:solidFill>
                <a:schemeClr val="bg1">
                  <a:lumMod val="65000"/>
                </a:schemeClr>
              </a:solidFill>
              <a:latin typeface="Raleway" panose="020B0003030101060003" pitchFamily="34" charset="0"/>
              <a:ea typeface="Open Sans" panose="020B0606030504020204" pitchFamily="34" charset="0"/>
              <a:cs typeface="Open Sans" panose="020B0606030504020204" pitchFamily="34" charset="0"/>
            </a:endParaRPr>
          </a:p>
        </p:txBody>
      </p:sp>
      <p:grpSp>
        <p:nvGrpSpPr>
          <p:cNvPr id="2" name="Group 34"/>
          <p:cNvGrpSpPr/>
          <p:nvPr userDrawn="1"/>
        </p:nvGrpSpPr>
        <p:grpSpPr>
          <a:xfrm>
            <a:off x="347418" y="6409324"/>
            <a:ext cx="224083" cy="221156"/>
            <a:chOff x="4328868" y="5502988"/>
            <a:chExt cx="500307" cy="493774"/>
          </a:xfrm>
        </p:grpSpPr>
        <p:sp>
          <p:nvSpPr>
            <p:cNvPr id="39" name="Freeform 38">
              <a:hlinkClick r:id="" action="ppaction://hlinkshowjump?jump=previousslide"/>
            </p:cNvPr>
            <p:cNvSpPr>
              <a:spLocks/>
            </p:cNvSpPr>
            <p:nvPr userDrawn="1"/>
          </p:nvSpPr>
          <p:spPr bwMode="auto">
            <a:xfrm>
              <a:off x="4520555"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40" name="Freeform 39">
              <a:hlinkClick r:id="" action="ppaction://hlinkshowjump?jump=previous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grpSp>
      <p:grpSp>
        <p:nvGrpSpPr>
          <p:cNvPr id="3" name="Group 40"/>
          <p:cNvGrpSpPr/>
          <p:nvPr userDrawn="1"/>
        </p:nvGrpSpPr>
        <p:grpSpPr>
          <a:xfrm flipH="1">
            <a:off x="657355" y="6409324"/>
            <a:ext cx="224083" cy="221156"/>
            <a:chOff x="4328868" y="5502988"/>
            <a:chExt cx="500307" cy="493774"/>
          </a:xfrm>
        </p:grpSpPr>
        <p:sp>
          <p:nvSpPr>
            <p:cNvPr id="42" name="Freeform 41">
              <a:hlinkClick r:id="" action="ppaction://hlinkshowjump?jump=nextslide"/>
            </p:cNvPr>
            <p:cNvSpPr>
              <a:spLocks/>
            </p:cNvSpPr>
            <p:nvPr userDrawn="1"/>
          </p:nvSpPr>
          <p:spPr bwMode="auto">
            <a:xfrm>
              <a:off x="4520556"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43" name="Freeform 42">
              <a:hlinkClick r:id="" action="ppaction://hlinkshowjump?jump=next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a:p>
          </p:txBody>
        </p:sp>
      </p:grpSp>
      <p:sp>
        <p:nvSpPr>
          <p:cNvPr id="38" name="Freeform 5"/>
          <p:cNvSpPr>
            <a:spLocks/>
          </p:cNvSpPr>
          <p:nvPr userDrawn="1"/>
        </p:nvSpPr>
        <p:spPr bwMode="auto">
          <a:xfrm flipH="1">
            <a:off x="11486509" y="174663"/>
            <a:ext cx="530831" cy="530831"/>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id-ID"/>
          </a:p>
        </p:txBody>
      </p:sp>
      <p:sp>
        <p:nvSpPr>
          <p:cNvPr id="44" name="TextBox 43"/>
          <p:cNvSpPr txBox="1"/>
          <p:nvPr userDrawn="1"/>
        </p:nvSpPr>
        <p:spPr>
          <a:xfrm>
            <a:off x="11526134" y="245136"/>
            <a:ext cx="460382" cy="369332"/>
          </a:xfrm>
          <a:prstGeom prst="rect">
            <a:avLst/>
          </a:prstGeom>
          <a:noFill/>
        </p:spPr>
        <p:txBody>
          <a:bodyPr wrap="none" rtlCol="0">
            <a:spAutoFit/>
          </a:bodyPr>
          <a:lstStyle/>
          <a:p>
            <a:pPr algn="ctr"/>
            <a:fld id="{260E2A6B-A809-4840-BF14-8648BC0BDF87}" type="slidenum">
              <a:rPr lang="id-ID" sz="1800" b="1" smtClean="0">
                <a:solidFill>
                  <a:schemeClr val="accent1">
                    <a:lumMod val="75000"/>
                  </a:schemeClr>
                </a:solidFill>
              </a:rPr>
              <a:pPr algn="ctr"/>
              <a:t>‹#›</a:t>
            </a:fld>
            <a:endParaRPr lang="id-ID" sz="1800" dirty="0">
              <a:solidFill>
                <a:schemeClr val="accent1">
                  <a:lumMod val="75000"/>
                </a:schemeClr>
              </a:solidFill>
            </a:endParaRPr>
          </a:p>
        </p:txBody>
      </p:sp>
      <p:sp>
        <p:nvSpPr>
          <p:cNvPr id="4" name="Picture Placeholder 3"/>
          <p:cNvSpPr>
            <a:spLocks noGrp="1"/>
          </p:cNvSpPr>
          <p:nvPr>
            <p:ph type="pic" sz="quarter" idx="10"/>
          </p:nvPr>
        </p:nvSpPr>
        <p:spPr>
          <a:xfrm>
            <a:off x="6502324" y="662473"/>
            <a:ext cx="2734983" cy="2969860"/>
          </a:xfrm>
          <a:custGeom>
            <a:avLst/>
            <a:gdLst>
              <a:gd name="connsiteX0" fmla="*/ 0 w 2091170"/>
              <a:gd name="connsiteY0" fmla="*/ 0 h 3109819"/>
              <a:gd name="connsiteX1" fmla="*/ 2091170 w 2091170"/>
              <a:gd name="connsiteY1" fmla="*/ 0 h 3109819"/>
              <a:gd name="connsiteX2" fmla="*/ 2091170 w 2091170"/>
              <a:gd name="connsiteY2" fmla="*/ 3109819 h 3109819"/>
              <a:gd name="connsiteX3" fmla="*/ 0 w 2091170"/>
              <a:gd name="connsiteY3" fmla="*/ 3109819 h 3109819"/>
              <a:gd name="connsiteX4" fmla="*/ 0 w 2091170"/>
              <a:gd name="connsiteY4" fmla="*/ 0 h 3109819"/>
              <a:gd name="connsiteX0" fmla="*/ 0 w 2091170"/>
              <a:gd name="connsiteY0" fmla="*/ 317241 h 3427060"/>
              <a:gd name="connsiteX1" fmla="*/ 1363383 w 2091170"/>
              <a:gd name="connsiteY1" fmla="*/ 0 h 3427060"/>
              <a:gd name="connsiteX2" fmla="*/ 2091170 w 2091170"/>
              <a:gd name="connsiteY2" fmla="*/ 3427060 h 3427060"/>
              <a:gd name="connsiteX3" fmla="*/ 0 w 2091170"/>
              <a:gd name="connsiteY3" fmla="*/ 3427060 h 3427060"/>
              <a:gd name="connsiteX4" fmla="*/ 0 w 2091170"/>
              <a:gd name="connsiteY4" fmla="*/ 317241 h 3427060"/>
              <a:gd name="connsiteX0" fmla="*/ 0 w 2734983"/>
              <a:gd name="connsiteY0" fmla="*/ 317241 h 3427060"/>
              <a:gd name="connsiteX1" fmla="*/ 1363383 w 2734983"/>
              <a:gd name="connsiteY1" fmla="*/ 0 h 3427060"/>
              <a:gd name="connsiteX2" fmla="*/ 2734983 w 2734983"/>
              <a:gd name="connsiteY2" fmla="*/ 2521990 h 3427060"/>
              <a:gd name="connsiteX3" fmla="*/ 0 w 2734983"/>
              <a:gd name="connsiteY3" fmla="*/ 3427060 h 3427060"/>
              <a:gd name="connsiteX4" fmla="*/ 0 w 2734983"/>
              <a:gd name="connsiteY4" fmla="*/ 317241 h 3427060"/>
              <a:gd name="connsiteX0" fmla="*/ 0 w 2734983"/>
              <a:gd name="connsiteY0" fmla="*/ 317241 h 2969860"/>
              <a:gd name="connsiteX1" fmla="*/ 1363383 w 2734983"/>
              <a:gd name="connsiteY1" fmla="*/ 0 h 2969860"/>
              <a:gd name="connsiteX2" fmla="*/ 2734983 w 2734983"/>
              <a:gd name="connsiteY2" fmla="*/ 2521990 h 2969860"/>
              <a:gd name="connsiteX3" fmla="*/ 1408923 w 2734983"/>
              <a:gd name="connsiteY3" fmla="*/ 2969860 h 2969860"/>
              <a:gd name="connsiteX4" fmla="*/ 0 w 2734983"/>
              <a:gd name="connsiteY4" fmla="*/ 317241 h 2969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34983" h="2969860">
                <a:moveTo>
                  <a:pt x="0" y="317241"/>
                </a:moveTo>
                <a:lnTo>
                  <a:pt x="1363383" y="0"/>
                </a:lnTo>
                <a:lnTo>
                  <a:pt x="2734983" y="2521990"/>
                </a:lnTo>
                <a:lnTo>
                  <a:pt x="1408923" y="2969860"/>
                </a:lnTo>
                <a:lnTo>
                  <a:pt x="0" y="317241"/>
                </a:lnTo>
                <a:close/>
              </a:path>
            </a:pathLst>
          </a:custGeom>
        </p:spPr>
        <p:txBody>
          <a:bodyPr>
            <a:normAutofit/>
          </a:bodyPr>
          <a:lstStyle>
            <a:lvl1pPr>
              <a:defRPr sz="1600">
                <a:solidFill>
                  <a:schemeClr val="bg1"/>
                </a:solidFill>
              </a:defRPr>
            </a:lvl1pPr>
          </a:lstStyle>
          <a:p>
            <a:endParaRPr lang="id-ID" dirty="0"/>
          </a:p>
        </p:txBody>
      </p:sp>
    </p:spTree>
    <p:extLst>
      <p:ext uri="{BB962C8B-B14F-4D97-AF65-F5344CB8AC3E}">
        <p14:creationId xmlns="" xmlns:p14="http://schemas.microsoft.com/office/powerpoint/2010/main" val="380448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1+#ppt_w/2"/>
                                          </p:val>
                                        </p:tav>
                                        <p:tav tm="100000">
                                          <p:val>
                                            <p:strVal val="#ppt_x"/>
                                          </p:val>
                                        </p:tav>
                                      </p:tavLst>
                                    </p:anim>
                                    <p:anim calcmode="lin" valueType="num">
                                      <p:cBhvr additive="base">
                                        <p:cTn id="8" dur="500" fill="hold"/>
                                        <p:tgtEl>
                                          <p:spTgt spid="25"/>
                                        </p:tgtEl>
                                        <p:attrNameLst>
                                          <p:attrName>ppt_y</p:attrName>
                                        </p:attrNameLst>
                                      </p:cBhvr>
                                      <p:tavLst>
                                        <p:tav tm="0">
                                          <p:val>
                                            <p:strVal val="0-#ppt_h/2"/>
                                          </p:val>
                                        </p:tav>
                                        <p:tav tm="100000">
                                          <p:val>
                                            <p:strVal val="#ppt_y"/>
                                          </p:val>
                                        </p:tav>
                                      </p:tavLst>
                                    </p:anim>
                                  </p:childTnLst>
                                </p:cTn>
                              </p:par>
                              <p:par>
                                <p:cTn id="9" presetID="2" presetClass="entr" presetSubtype="3" fill="hold" grpId="0" nodeType="withEffect">
                                  <p:stCondLst>
                                    <p:cond delay="0"/>
                                  </p:stCondLst>
                                  <p:childTnLst>
                                    <p:set>
                                      <p:cBhvr>
                                        <p:cTn id="10" dur="1" fill="hold">
                                          <p:stCondLst>
                                            <p:cond delay="0"/>
                                          </p:stCondLst>
                                        </p:cTn>
                                        <p:tgtEl>
                                          <p:spTgt spid="30"/>
                                        </p:tgtEl>
                                        <p:attrNameLst>
                                          <p:attrName>style.visibility</p:attrName>
                                        </p:attrNameLst>
                                      </p:cBhvr>
                                      <p:to>
                                        <p:strVal val="visible"/>
                                      </p:to>
                                    </p:set>
                                    <p:anim calcmode="lin" valueType="num">
                                      <p:cBhvr additive="base">
                                        <p:cTn id="11" dur="500" fill="hold"/>
                                        <p:tgtEl>
                                          <p:spTgt spid="30"/>
                                        </p:tgtEl>
                                        <p:attrNameLst>
                                          <p:attrName>ppt_x</p:attrName>
                                        </p:attrNameLst>
                                      </p:cBhvr>
                                      <p:tavLst>
                                        <p:tav tm="0">
                                          <p:val>
                                            <p:strVal val="1+#ppt_w/2"/>
                                          </p:val>
                                        </p:tav>
                                        <p:tav tm="100000">
                                          <p:val>
                                            <p:strVal val="#ppt_x"/>
                                          </p:val>
                                        </p:tav>
                                      </p:tavLst>
                                    </p:anim>
                                    <p:anim calcmode="lin" valueType="num">
                                      <p:cBhvr additive="base">
                                        <p:cTn id="12" dur="500" fill="hold"/>
                                        <p:tgtEl>
                                          <p:spTgt spid="30"/>
                                        </p:tgtEl>
                                        <p:attrNameLst>
                                          <p:attrName>ppt_y</p:attrName>
                                        </p:attrNameLst>
                                      </p:cBhvr>
                                      <p:tavLst>
                                        <p:tav tm="0">
                                          <p:val>
                                            <p:strVal val="0-#ppt_h/2"/>
                                          </p:val>
                                        </p:tav>
                                        <p:tav tm="100000">
                                          <p:val>
                                            <p:strVal val="#ppt_y"/>
                                          </p:val>
                                        </p:tav>
                                      </p:tavLst>
                                    </p:anim>
                                  </p:childTnLst>
                                </p:cTn>
                              </p:par>
                              <p:par>
                                <p:cTn id="13" presetID="2" presetClass="entr" presetSubtype="3"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anim calcmode="lin" valueType="num">
                                      <p:cBhvr additive="base">
                                        <p:cTn id="15" dur="500" fill="hold"/>
                                        <p:tgtEl>
                                          <p:spTgt spid="23"/>
                                        </p:tgtEl>
                                        <p:attrNameLst>
                                          <p:attrName>ppt_x</p:attrName>
                                        </p:attrNameLst>
                                      </p:cBhvr>
                                      <p:tavLst>
                                        <p:tav tm="0">
                                          <p:val>
                                            <p:strVal val="1+#ppt_w/2"/>
                                          </p:val>
                                        </p:tav>
                                        <p:tav tm="100000">
                                          <p:val>
                                            <p:strVal val="#ppt_x"/>
                                          </p:val>
                                        </p:tav>
                                      </p:tavLst>
                                    </p:anim>
                                    <p:anim calcmode="lin" valueType="num">
                                      <p:cBhvr additive="base">
                                        <p:cTn id="16" dur="500" fill="hold"/>
                                        <p:tgtEl>
                                          <p:spTgt spid="23"/>
                                        </p:tgtEl>
                                        <p:attrNameLst>
                                          <p:attrName>ppt_y</p:attrName>
                                        </p:attrNameLst>
                                      </p:cBhvr>
                                      <p:tavLst>
                                        <p:tav tm="0">
                                          <p:val>
                                            <p:strVal val="0-#ppt_h/2"/>
                                          </p:val>
                                        </p:tav>
                                        <p:tav tm="100000">
                                          <p:val>
                                            <p:strVal val="#ppt_y"/>
                                          </p:val>
                                        </p:tav>
                                      </p:tavLst>
                                    </p:anim>
                                  </p:childTnLst>
                                </p:cTn>
                              </p:par>
                              <p:par>
                                <p:cTn id="17" presetID="2" presetClass="entr" presetSubtype="3"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anim calcmode="lin" valueType="num">
                                      <p:cBhvr additive="base">
                                        <p:cTn id="19" dur="500" fill="hold"/>
                                        <p:tgtEl>
                                          <p:spTgt spid="26"/>
                                        </p:tgtEl>
                                        <p:attrNameLst>
                                          <p:attrName>ppt_x</p:attrName>
                                        </p:attrNameLst>
                                      </p:cBhvr>
                                      <p:tavLst>
                                        <p:tav tm="0">
                                          <p:val>
                                            <p:strVal val="1+#ppt_w/2"/>
                                          </p:val>
                                        </p:tav>
                                        <p:tav tm="100000">
                                          <p:val>
                                            <p:strVal val="#ppt_x"/>
                                          </p:val>
                                        </p:tav>
                                      </p:tavLst>
                                    </p:anim>
                                    <p:anim calcmode="lin" valueType="num">
                                      <p:cBhvr additive="base">
                                        <p:cTn id="20" dur="500" fill="hold"/>
                                        <p:tgtEl>
                                          <p:spTgt spid="26"/>
                                        </p:tgtEl>
                                        <p:attrNameLst>
                                          <p:attrName>ppt_y</p:attrName>
                                        </p:attrNameLst>
                                      </p:cBhvr>
                                      <p:tavLst>
                                        <p:tav tm="0">
                                          <p:val>
                                            <p:strVal val="0-#ppt_h/2"/>
                                          </p:val>
                                        </p:tav>
                                        <p:tav tm="100000">
                                          <p:val>
                                            <p:strVal val="#ppt_y"/>
                                          </p:val>
                                        </p:tav>
                                      </p:tavLst>
                                    </p:anim>
                                  </p:childTnLst>
                                </p:cTn>
                              </p:par>
                              <p:par>
                                <p:cTn id="21" presetID="2" presetClass="entr" presetSubtype="3" fill="hold" grpId="0" nodeType="withEffect">
                                  <p:stCondLst>
                                    <p:cond delay="0"/>
                                  </p:stCondLst>
                                  <p:childTnLst>
                                    <p:set>
                                      <p:cBhvr>
                                        <p:cTn id="22" dur="1" fill="hold">
                                          <p:stCondLst>
                                            <p:cond delay="0"/>
                                          </p:stCondLst>
                                        </p:cTn>
                                        <p:tgtEl>
                                          <p:spTgt spid="24"/>
                                        </p:tgtEl>
                                        <p:attrNameLst>
                                          <p:attrName>style.visibility</p:attrName>
                                        </p:attrNameLst>
                                      </p:cBhvr>
                                      <p:to>
                                        <p:strVal val="visible"/>
                                      </p:to>
                                    </p:set>
                                    <p:anim calcmode="lin" valueType="num">
                                      <p:cBhvr additive="base">
                                        <p:cTn id="23" dur="500" fill="hold"/>
                                        <p:tgtEl>
                                          <p:spTgt spid="24"/>
                                        </p:tgtEl>
                                        <p:attrNameLst>
                                          <p:attrName>ppt_x</p:attrName>
                                        </p:attrNameLst>
                                      </p:cBhvr>
                                      <p:tavLst>
                                        <p:tav tm="0">
                                          <p:val>
                                            <p:strVal val="1+#ppt_w/2"/>
                                          </p:val>
                                        </p:tav>
                                        <p:tav tm="100000">
                                          <p:val>
                                            <p:strVal val="#ppt_x"/>
                                          </p:val>
                                        </p:tav>
                                      </p:tavLst>
                                    </p:anim>
                                    <p:anim calcmode="lin" valueType="num">
                                      <p:cBhvr additive="base">
                                        <p:cTn id="24" dur="500" fill="hold"/>
                                        <p:tgtEl>
                                          <p:spTgt spid="24"/>
                                        </p:tgtEl>
                                        <p:attrNameLst>
                                          <p:attrName>ppt_y</p:attrName>
                                        </p:attrNameLst>
                                      </p:cBhvr>
                                      <p:tavLst>
                                        <p:tav tm="0">
                                          <p:val>
                                            <p:strVal val="0-#ppt_h/2"/>
                                          </p:val>
                                        </p:tav>
                                        <p:tav tm="100000">
                                          <p:val>
                                            <p:strVal val="#ppt_y"/>
                                          </p:val>
                                        </p:tav>
                                      </p:tavLst>
                                    </p:anim>
                                  </p:childTnLst>
                                </p:cTn>
                              </p:par>
                              <p:par>
                                <p:cTn id="25" presetID="2" presetClass="entr" presetSubtype="3"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anim calcmode="lin" valueType="num">
                                      <p:cBhvr additive="base">
                                        <p:cTn id="27" dur="500" fill="hold"/>
                                        <p:tgtEl>
                                          <p:spTgt spid="22"/>
                                        </p:tgtEl>
                                        <p:attrNameLst>
                                          <p:attrName>ppt_x</p:attrName>
                                        </p:attrNameLst>
                                      </p:cBhvr>
                                      <p:tavLst>
                                        <p:tav tm="0">
                                          <p:val>
                                            <p:strVal val="1+#ppt_w/2"/>
                                          </p:val>
                                        </p:tav>
                                        <p:tav tm="100000">
                                          <p:val>
                                            <p:strVal val="#ppt_x"/>
                                          </p:val>
                                        </p:tav>
                                      </p:tavLst>
                                    </p:anim>
                                    <p:anim calcmode="lin" valueType="num">
                                      <p:cBhvr additive="base">
                                        <p:cTn id="28" dur="500" fill="hold"/>
                                        <p:tgtEl>
                                          <p:spTgt spid="22"/>
                                        </p:tgtEl>
                                        <p:attrNameLst>
                                          <p:attrName>ppt_y</p:attrName>
                                        </p:attrNameLst>
                                      </p:cBhvr>
                                      <p:tavLst>
                                        <p:tav tm="0">
                                          <p:val>
                                            <p:strVal val="0-#ppt_h/2"/>
                                          </p:val>
                                        </p:tav>
                                        <p:tav tm="100000">
                                          <p:val>
                                            <p:strVal val="#ppt_y"/>
                                          </p:val>
                                        </p:tav>
                                      </p:tavLst>
                                    </p:anim>
                                  </p:childTnLst>
                                </p:cTn>
                              </p:par>
                              <p:par>
                                <p:cTn id="29" presetID="2" presetClass="entr" presetSubtype="3" fill="hold" grpId="0" nodeType="withEffect">
                                  <p:stCondLst>
                                    <p:cond delay="0"/>
                                  </p:stCondLst>
                                  <p:childTnLst>
                                    <p:set>
                                      <p:cBhvr>
                                        <p:cTn id="30" dur="1" fill="hold">
                                          <p:stCondLst>
                                            <p:cond delay="0"/>
                                          </p:stCondLst>
                                        </p:cTn>
                                        <p:tgtEl>
                                          <p:spTgt spid="27"/>
                                        </p:tgtEl>
                                        <p:attrNameLst>
                                          <p:attrName>style.visibility</p:attrName>
                                        </p:attrNameLst>
                                      </p:cBhvr>
                                      <p:to>
                                        <p:strVal val="visible"/>
                                      </p:to>
                                    </p:set>
                                    <p:anim calcmode="lin" valueType="num">
                                      <p:cBhvr additive="base">
                                        <p:cTn id="31" dur="500" fill="hold"/>
                                        <p:tgtEl>
                                          <p:spTgt spid="27"/>
                                        </p:tgtEl>
                                        <p:attrNameLst>
                                          <p:attrName>ppt_x</p:attrName>
                                        </p:attrNameLst>
                                      </p:cBhvr>
                                      <p:tavLst>
                                        <p:tav tm="0">
                                          <p:val>
                                            <p:strVal val="1+#ppt_w/2"/>
                                          </p:val>
                                        </p:tav>
                                        <p:tav tm="100000">
                                          <p:val>
                                            <p:strVal val="#ppt_x"/>
                                          </p:val>
                                        </p:tav>
                                      </p:tavLst>
                                    </p:anim>
                                    <p:anim calcmode="lin" valueType="num">
                                      <p:cBhvr additive="base">
                                        <p:cTn id="32" dur="500" fill="hold"/>
                                        <p:tgtEl>
                                          <p:spTgt spid="27"/>
                                        </p:tgtEl>
                                        <p:attrNameLst>
                                          <p:attrName>ppt_y</p:attrName>
                                        </p:attrNameLst>
                                      </p:cBhvr>
                                      <p:tavLst>
                                        <p:tav tm="0">
                                          <p:val>
                                            <p:strVal val="0-#ppt_h/2"/>
                                          </p:val>
                                        </p:tav>
                                        <p:tav tm="100000">
                                          <p:val>
                                            <p:strVal val="#ppt_y"/>
                                          </p:val>
                                        </p:tav>
                                      </p:tavLst>
                                    </p:anim>
                                  </p:childTnLst>
                                </p:cTn>
                              </p:par>
                              <p:par>
                                <p:cTn id="33" presetID="2" presetClass="entr" presetSubtype="3" fill="hold" grpId="0" nodeType="withEffect">
                                  <p:stCondLst>
                                    <p:cond delay="0"/>
                                  </p:stCondLst>
                                  <p:childTnLst>
                                    <p:set>
                                      <p:cBhvr>
                                        <p:cTn id="34" dur="1" fill="hold">
                                          <p:stCondLst>
                                            <p:cond delay="0"/>
                                          </p:stCondLst>
                                        </p:cTn>
                                        <p:tgtEl>
                                          <p:spTgt spid="28"/>
                                        </p:tgtEl>
                                        <p:attrNameLst>
                                          <p:attrName>style.visibility</p:attrName>
                                        </p:attrNameLst>
                                      </p:cBhvr>
                                      <p:to>
                                        <p:strVal val="visible"/>
                                      </p:to>
                                    </p:set>
                                    <p:anim calcmode="lin" valueType="num">
                                      <p:cBhvr additive="base">
                                        <p:cTn id="35" dur="500" fill="hold"/>
                                        <p:tgtEl>
                                          <p:spTgt spid="28"/>
                                        </p:tgtEl>
                                        <p:attrNameLst>
                                          <p:attrName>ppt_x</p:attrName>
                                        </p:attrNameLst>
                                      </p:cBhvr>
                                      <p:tavLst>
                                        <p:tav tm="0">
                                          <p:val>
                                            <p:strVal val="1+#ppt_w/2"/>
                                          </p:val>
                                        </p:tav>
                                        <p:tav tm="100000">
                                          <p:val>
                                            <p:strVal val="#ppt_x"/>
                                          </p:val>
                                        </p:tav>
                                      </p:tavLst>
                                    </p:anim>
                                    <p:anim calcmode="lin" valueType="num">
                                      <p:cBhvr additive="base">
                                        <p:cTn id="36" dur="500" fill="hold"/>
                                        <p:tgtEl>
                                          <p:spTgt spid="28"/>
                                        </p:tgtEl>
                                        <p:attrNameLst>
                                          <p:attrName>ppt_y</p:attrName>
                                        </p:attrNameLst>
                                      </p:cBhvr>
                                      <p:tavLst>
                                        <p:tav tm="0">
                                          <p:val>
                                            <p:strVal val="0-#ppt_h/2"/>
                                          </p:val>
                                        </p:tav>
                                        <p:tav tm="100000">
                                          <p:val>
                                            <p:strVal val="#ppt_y"/>
                                          </p:val>
                                        </p:tav>
                                      </p:tavLst>
                                    </p:anim>
                                  </p:childTnLst>
                                </p:cTn>
                              </p:par>
                              <p:par>
                                <p:cTn id="37" presetID="2" presetClass="entr" presetSubtype="3" fill="hold" grpId="0" nodeType="withEffect">
                                  <p:stCondLst>
                                    <p:cond delay="0"/>
                                  </p:stCondLst>
                                  <p:childTnLst>
                                    <p:set>
                                      <p:cBhvr>
                                        <p:cTn id="38" dur="1" fill="hold">
                                          <p:stCondLst>
                                            <p:cond delay="0"/>
                                          </p:stCondLst>
                                        </p:cTn>
                                        <p:tgtEl>
                                          <p:spTgt spid="29"/>
                                        </p:tgtEl>
                                        <p:attrNameLst>
                                          <p:attrName>style.visibility</p:attrName>
                                        </p:attrNameLst>
                                      </p:cBhvr>
                                      <p:to>
                                        <p:strVal val="visible"/>
                                      </p:to>
                                    </p:set>
                                    <p:anim calcmode="lin" valueType="num">
                                      <p:cBhvr additive="base">
                                        <p:cTn id="39" dur="500" fill="hold"/>
                                        <p:tgtEl>
                                          <p:spTgt spid="29"/>
                                        </p:tgtEl>
                                        <p:attrNameLst>
                                          <p:attrName>ppt_x</p:attrName>
                                        </p:attrNameLst>
                                      </p:cBhvr>
                                      <p:tavLst>
                                        <p:tav tm="0">
                                          <p:val>
                                            <p:strVal val="1+#ppt_w/2"/>
                                          </p:val>
                                        </p:tav>
                                        <p:tav tm="100000">
                                          <p:val>
                                            <p:strVal val="#ppt_x"/>
                                          </p:val>
                                        </p:tav>
                                      </p:tavLst>
                                    </p:anim>
                                    <p:anim calcmode="lin" valueType="num">
                                      <p:cBhvr additive="base">
                                        <p:cTn id="40" dur="500" fill="hold"/>
                                        <p:tgtEl>
                                          <p:spTgt spid="29"/>
                                        </p:tgtEl>
                                        <p:attrNameLst>
                                          <p:attrName>ppt_y</p:attrName>
                                        </p:attrNameLst>
                                      </p:cBhvr>
                                      <p:tavLst>
                                        <p:tav tm="0">
                                          <p:val>
                                            <p:strVal val="0-#ppt_h/2"/>
                                          </p:val>
                                        </p:tav>
                                        <p:tav tm="100000">
                                          <p:val>
                                            <p:strVal val="#ppt_y"/>
                                          </p:val>
                                        </p:tav>
                                      </p:tavLst>
                                    </p:anim>
                                  </p:childTnLst>
                                </p:cTn>
                              </p:par>
                              <p:par>
                                <p:cTn id="41" presetID="2" presetClass="entr" presetSubtype="3" fill="hold" grpId="0" nodeType="withEffect">
                                  <p:stCondLst>
                                    <p:cond delay="0"/>
                                  </p:stCondLst>
                                  <p:childTnLst>
                                    <p:set>
                                      <p:cBhvr>
                                        <p:cTn id="42" dur="1" fill="hold">
                                          <p:stCondLst>
                                            <p:cond delay="0"/>
                                          </p:stCondLst>
                                        </p:cTn>
                                        <p:tgtEl>
                                          <p:spTgt spid="31"/>
                                        </p:tgtEl>
                                        <p:attrNameLst>
                                          <p:attrName>style.visibility</p:attrName>
                                        </p:attrNameLst>
                                      </p:cBhvr>
                                      <p:to>
                                        <p:strVal val="visible"/>
                                      </p:to>
                                    </p:set>
                                    <p:anim calcmode="lin" valueType="num">
                                      <p:cBhvr additive="base">
                                        <p:cTn id="43" dur="500" fill="hold"/>
                                        <p:tgtEl>
                                          <p:spTgt spid="31"/>
                                        </p:tgtEl>
                                        <p:attrNameLst>
                                          <p:attrName>ppt_x</p:attrName>
                                        </p:attrNameLst>
                                      </p:cBhvr>
                                      <p:tavLst>
                                        <p:tav tm="0">
                                          <p:val>
                                            <p:strVal val="1+#ppt_w/2"/>
                                          </p:val>
                                        </p:tav>
                                        <p:tav tm="100000">
                                          <p:val>
                                            <p:strVal val="#ppt_x"/>
                                          </p:val>
                                        </p:tav>
                                      </p:tavLst>
                                    </p:anim>
                                    <p:anim calcmode="lin" valueType="num">
                                      <p:cBhvr additive="base">
                                        <p:cTn id="44" dur="500" fill="hold"/>
                                        <p:tgtEl>
                                          <p:spTgt spid="31"/>
                                        </p:tgtEl>
                                        <p:attrNameLst>
                                          <p:attrName>ppt_y</p:attrName>
                                        </p:attrNameLst>
                                      </p:cBhvr>
                                      <p:tavLst>
                                        <p:tav tm="0">
                                          <p:val>
                                            <p:strVal val="0-#ppt_h/2"/>
                                          </p:val>
                                        </p:tav>
                                        <p:tav tm="100000">
                                          <p:val>
                                            <p:strVal val="#ppt_y"/>
                                          </p:val>
                                        </p:tav>
                                      </p:tavLst>
                                    </p:anim>
                                  </p:childTnLst>
                                </p:cTn>
                              </p:par>
                              <p:par>
                                <p:cTn id="45" presetID="2" presetClass="entr" presetSubtype="3" fill="hold" grpId="0" nodeType="withEffect">
                                  <p:stCondLst>
                                    <p:cond delay="0"/>
                                  </p:stCondLst>
                                  <p:childTnLst>
                                    <p:set>
                                      <p:cBhvr>
                                        <p:cTn id="46" dur="1" fill="hold">
                                          <p:stCondLst>
                                            <p:cond delay="0"/>
                                          </p:stCondLst>
                                        </p:cTn>
                                        <p:tgtEl>
                                          <p:spTgt spid="32"/>
                                        </p:tgtEl>
                                        <p:attrNameLst>
                                          <p:attrName>style.visibility</p:attrName>
                                        </p:attrNameLst>
                                      </p:cBhvr>
                                      <p:to>
                                        <p:strVal val="visible"/>
                                      </p:to>
                                    </p:set>
                                    <p:anim calcmode="lin" valueType="num">
                                      <p:cBhvr additive="base">
                                        <p:cTn id="47" dur="500" fill="hold"/>
                                        <p:tgtEl>
                                          <p:spTgt spid="32"/>
                                        </p:tgtEl>
                                        <p:attrNameLst>
                                          <p:attrName>ppt_x</p:attrName>
                                        </p:attrNameLst>
                                      </p:cBhvr>
                                      <p:tavLst>
                                        <p:tav tm="0">
                                          <p:val>
                                            <p:strVal val="1+#ppt_w/2"/>
                                          </p:val>
                                        </p:tav>
                                        <p:tav tm="100000">
                                          <p:val>
                                            <p:strVal val="#ppt_x"/>
                                          </p:val>
                                        </p:tav>
                                      </p:tavLst>
                                    </p:anim>
                                    <p:anim calcmode="lin" valueType="num">
                                      <p:cBhvr additive="base">
                                        <p:cTn id="48" dur="500" fill="hold"/>
                                        <p:tgtEl>
                                          <p:spTgt spid="32"/>
                                        </p:tgtEl>
                                        <p:attrNameLst>
                                          <p:attrName>ppt_y</p:attrName>
                                        </p:attrNameLst>
                                      </p:cBhvr>
                                      <p:tavLst>
                                        <p:tav tm="0">
                                          <p:val>
                                            <p:strVal val="0-#ppt_h/2"/>
                                          </p:val>
                                        </p:tav>
                                        <p:tav tm="100000">
                                          <p:val>
                                            <p:strVal val="#ppt_y"/>
                                          </p:val>
                                        </p:tav>
                                      </p:tavLst>
                                    </p:anim>
                                  </p:childTnLst>
                                </p:cTn>
                              </p:par>
                              <p:par>
                                <p:cTn id="49" presetID="22" presetClass="entr" presetSubtype="8" fill="hold" grpId="0" nodeType="withEffect">
                                  <p:stCondLst>
                                    <p:cond delay="0"/>
                                  </p:stCondLst>
                                  <p:childTnLst>
                                    <p:set>
                                      <p:cBhvr>
                                        <p:cTn id="50" dur="1" fill="hold">
                                          <p:stCondLst>
                                            <p:cond delay="0"/>
                                          </p:stCondLst>
                                        </p:cTn>
                                        <p:tgtEl>
                                          <p:spTgt spid="34"/>
                                        </p:tgtEl>
                                        <p:attrNameLst>
                                          <p:attrName>style.visibility</p:attrName>
                                        </p:attrNameLst>
                                      </p:cBhvr>
                                      <p:to>
                                        <p:strVal val="visible"/>
                                      </p:to>
                                    </p:set>
                                    <p:animEffect transition="in" filter="wipe(left)">
                                      <p:cBhvr>
                                        <p:cTn id="51" dur="500"/>
                                        <p:tgtEl>
                                          <p:spTgt spid="34"/>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38"/>
                                        </p:tgtEl>
                                        <p:attrNameLst>
                                          <p:attrName>style.visibility</p:attrName>
                                        </p:attrNameLst>
                                      </p:cBhvr>
                                      <p:to>
                                        <p:strVal val="visible"/>
                                      </p:to>
                                    </p:set>
                                    <p:animEffect transition="in" filter="fade">
                                      <p:cBhvr>
                                        <p:cTn id="54" dur="500"/>
                                        <p:tgtEl>
                                          <p:spTgt spid="38"/>
                                        </p:tgtEl>
                                      </p:cBhvr>
                                    </p:animEffect>
                                  </p:childTnLst>
                                </p:cTn>
                              </p:par>
                            </p:childTnLst>
                          </p:cTn>
                        </p:par>
                        <p:par>
                          <p:cTn id="55" fill="hold">
                            <p:stCondLst>
                              <p:cond delay="500"/>
                            </p:stCondLst>
                            <p:childTnLst>
                              <p:par>
                                <p:cTn id="56" presetID="10" presetClass="entr" presetSubtype="0" fill="hold" grpId="0" nodeType="afterEffect">
                                  <p:stCondLst>
                                    <p:cond delay="0"/>
                                  </p:stCondLst>
                                  <p:childTnLst>
                                    <p:set>
                                      <p:cBhvr>
                                        <p:cTn id="57" dur="1" fill="hold">
                                          <p:stCondLst>
                                            <p:cond delay="0"/>
                                          </p:stCondLst>
                                        </p:cTn>
                                        <p:tgtEl>
                                          <p:spTgt spid="44"/>
                                        </p:tgtEl>
                                        <p:attrNameLst>
                                          <p:attrName>style.visibility</p:attrName>
                                        </p:attrNameLst>
                                      </p:cBhvr>
                                      <p:to>
                                        <p:strVal val="visible"/>
                                      </p:to>
                                    </p:set>
                                    <p:animEffect transition="in" filter="fade">
                                      <p:cBhvr>
                                        <p:cTn id="58"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4" grpId="0"/>
      <p:bldP spid="38" grpId="0" animBg="1"/>
      <p:bldP spid="44" grpId="0"/>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3_Title Slide">
    <p:bg>
      <p:bgPr>
        <a:solidFill>
          <a:schemeClr val="accent1">
            <a:lumMod val="75000"/>
          </a:schemeClr>
        </a:solidFill>
        <a:effectLst/>
      </p:bgPr>
    </p:bg>
    <p:spTree>
      <p:nvGrpSpPr>
        <p:cNvPr id="1" name=""/>
        <p:cNvGrpSpPr/>
        <p:nvPr/>
      </p:nvGrpSpPr>
      <p:grpSpPr>
        <a:xfrm>
          <a:off x="0" y="0"/>
          <a:ext cx="0" cy="0"/>
          <a:chOff x="0" y="0"/>
          <a:chExt cx="0" cy="0"/>
        </a:xfrm>
      </p:grpSpPr>
      <p:sp>
        <p:nvSpPr>
          <p:cNvPr id="14" name="Freeform 5"/>
          <p:cNvSpPr>
            <a:spLocks/>
          </p:cNvSpPr>
          <p:nvPr userDrawn="1"/>
        </p:nvSpPr>
        <p:spPr bwMode="auto">
          <a:xfrm flipH="1">
            <a:off x="9930138" y="-637092"/>
            <a:ext cx="2711791" cy="2711789"/>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5" name="Freeform 5"/>
          <p:cNvSpPr>
            <a:spLocks/>
          </p:cNvSpPr>
          <p:nvPr userDrawn="1"/>
        </p:nvSpPr>
        <p:spPr bwMode="auto">
          <a:xfrm flipH="1">
            <a:off x="8535301" y="921256"/>
            <a:ext cx="982576" cy="982576"/>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6" name="Freeform 5"/>
          <p:cNvSpPr>
            <a:spLocks/>
          </p:cNvSpPr>
          <p:nvPr userDrawn="1"/>
        </p:nvSpPr>
        <p:spPr bwMode="auto">
          <a:xfrm flipH="1">
            <a:off x="8690348" y="-296897"/>
            <a:ext cx="672480" cy="67248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7" name="Freeform 5"/>
          <p:cNvSpPr>
            <a:spLocks/>
          </p:cNvSpPr>
          <p:nvPr userDrawn="1"/>
        </p:nvSpPr>
        <p:spPr bwMode="auto">
          <a:xfrm flipH="1">
            <a:off x="6892774" y="1381250"/>
            <a:ext cx="1081311" cy="108131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8" name="Freeform 5"/>
          <p:cNvSpPr>
            <a:spLocks/>
          </p:cNvSpPr>
          <p:nvPr userDrawn="1"/>
        </p:nvSpPr>
        <p:spPr bwMode="auto">
          <a:xfrm flipH="1">
            <a:off x="7644119" y="215697"/>
            <a:ext cx="521440" cy="52144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9" name="Freeform 5"/>
          <p:cNvSpPr>
            <a:spLocks/>
          </p:cNvSpPr>
          <p:nvPr userDrawn="1"/>
        </p:nvSpPr>
        <p:spPr bwMode="auto">
          <a:xfrm flipH="1">
            <a:off x="9305256" y="2655845"/>
            <a:ext cx="1337469" cy="1337469"/>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0" name="Freeform 5"/>
          <p:cNvSpPr>
            <a:spLocks/>
          </p:cNvSpPr>
          <p:nvPr userDrawn="1"/>
        </p:nvSpPr>
        <p:spPr bwMode="auto">
          <a:xfrm flipH="1">
            <a:off x="11073361" y="2461388"/>
            <a:ext cx="672480" cy="67248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1" name="Freeform 5"/>
          <p:cNvSpPr>
            <a:spLocks/>
          </p:cNvSpPr>
          <p:nvPr userDrawn="1"/>
        </p:nvSpPr>
        <p:spPr bwMode="auto">
          <a:xfrm flipH="1">
            <a:off x="10870156" y="3855256"/>
            <a:ext cx="521440" cy="52144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2" name="Freeform 5"/>
          <p:cNvSpPr>
            <a:spLocks/>
          </p:cNvSpPr>
          <p:nvPr userDrawn="1"/>
        </p:nvSpPr>
        <p:spPr bwMode="auto">
          <a:xfrm flipH="1">
            <a:off x="8352860" y="2453990"/>
            <a:ext cx="521761" cy="521761"/>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3" name="Freeform 5"/>
          <p:cNvSpPr>
            <a:spLocks/>
          </p:cNvSpPr>
          <p:nvPr userDrawn="1"/>
        </p:nvSpPr>
        <p:spPr bwMode="auto">
          <a:xfrm flipH="1">
            <a:off x="11801991" y="3355185"/>
            <a:ext cx="672480" cy="67248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4" name="Freeform 5"/>
          <p:cNvSpPr>
            <a:spLocks/>
          </p:cNvSpPr>
          <p:nvPr userDrawn="1"/>
        </p:nvSpPr>
        <p:spPr bwMode="auto">
          <a:xfrm flipH="1">
            <a:off x="12086290" y="2172540"/>
            <a:ext cx="385460" cy="38546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5000"/>
            </a:schemeClr>
          </a:solidFill>
          <a:ln>
            <a:noFill/>
          </a:ln>
        </p:spPr>
        <p:txBody>
          <a:bodyPr vert="horz" wrap="square" lIns="91440" tIns="45720" rIns="91440" bIns="45720" numCol="1" anchor="t" anchorCtr="0" compatLnSpc="1">
            <a:prstTxWarp prst="textNoShape">
              <a:avLst/>
            </a:prstTxWarp>
          </a:bodyPr>
          <a:lstStyle/>
          <a:p>
            <a:endParaRPr lang="id-ID"/>
          </a:p>
        </p:txBody>
      </p:sp>
      <p:grpSp>
        <p:nvGrpSpPr>
          <p:cNvPr id="2" name="Group 24"/>
          <p:cNvGrpSpPr/>
          <p:nvPr userDrawn="1"/>
        </p:nvGrpSpPr>
        <p:grpSpPr>
          <a:xfrm>
            <a:off x="347418" y="6409324"/>
            <a:ext cx="224083" cy="221156"/>
            <a:chOff x="4328868" y="5502988"/>
            <a:chExt cx="500307" cy="493774"/>
          </a:xfrm>
          <a:solidFill>
            <a:schemeClr val="bg1"/>
          </a:solidFill>
        </p:grpSpPr>
        <p:sp>
          <p:nvSpPr>
            <p:cNvPr id="26" name="Freeform 25">
              <a:hlinkClick r:id="" action="ppaction://hlinkshowjump?jump=previousslide"/>
            </p:cNvPr>
            <p:cNvSpPr>
              <a:spLocks/>
            </p:cNvSpPr>
            <p:nvPr userDrawn="1"/>
          </p:nvSpPr>
          <p:spPr bwMode="auto">
            <a:xfrm>
              <a:off x="4520555"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grpFill/>
            <a:ln>
              <a:noFill/>
            </a:ln>
          </p:spPr>
          <p:txBody>
            <a:bodyPr vert="horz" wrap="square" lIns="91440" tIns="45720" rIns="91440" bIns="45720" numCol="1" anchor="t" anchorCtr="0" compatLnSpc="1">
              <a:prstTxWarp prst="textNoShape">
                <a:avLst/>
              </a:prstTxWarp>
            </a:bodyPr>
            <a:lstStyle/>
            <a:p>
              <a:endParaRPr lang="id-ID"/>
            </a:p>
          </p:txBody>
        </p:sp>
        <p:sp>
          <p:nvSpPr>
            <p:cNvPr id="27" name="Freeform 26">
              <a:hlinkClick r:id="" action="ppaction://hlinkshowjump?jump=previous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id-ID"/>
            </a:p>
          </p:txBody>
        </p:sp>
      </p:grpSp>
      <p:grpSp>
        <p:nvGrpSpPr>
          <p:cNvPr id="3" name="Group 27"/>
          <p:cNvGrpSpPr/>
          <p:nvPr userDrawn="1"/>
        </p:nvGrpSpPr>
        <p:grpSpPr>
          <a:xfrm flipH="1">
            <a:off x="657355" y="6409324"/>
            <a:ext cx="224083" cy="221156"/>
            <a:chOff x="4328868" y="5502988"/>
            <a:chExt cx="500307" cy="493774"/>
          </a:xfrm>
          <a:solidFill>
            <a:schemeClr val="bg1"/>
          </a:solidFill>
        </p:grpSpPr>
        <p:sp>
          <p:nvSpPr>
            <p:cNvPr id="29" name="Freeform 28">
              <a:hlinkClick r:id="" action="ppaction://hlinkshowjump?jump=nextslide"/>
            </p:cNvPr>
            <p:cNvSpPr>
              <a:spLocks/>
            </p:cNvSpPr>
            <p:nvPr userDrawn="1"/>
          </p:nvSpPr>
          <p:spPr bwMode="auto">
            <a:xfrm>
              <a:off x="4520556"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grpFill/>
            <a:ln>
              <a:noFill/>
            </a:ln>
          </p:spPr>
          <p:txBody>
            <a:bodyPr vert="horz" wrap="square" lIns="91440" tIns="45720" rIns="91440" bIns="45720" numCol="1" anchor="t" anchorCtr="0" compatLnSpc="1">
              <a:prstTxWarp prst="textNoShape">
                <a:avLst/>
              </a:prstTxWarp>
            </a:bodyPr>
            <a:lstStyle/>
            <a:p>
              <a:endParaRPr lang="id-ID"/>
            </a:p>
          </p:txBody>
        </p:sp>
        <p:sp>
          <p:nvSpPr>
            <p:cNvPr id="30" name="Freeform 29">
              <a:hlinkClick r:id="" action="ppaction://hlinkshowjump?jump=next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id-ID"/>
            </a:p>
          </p:txBody>
        </p:sp>
      </p:grpSp>
      <p:sp>
        <p:nvSpPr>
          <p:cNvPr id="31" name="Freeform 5"/>
          <p:cNvSpPr>
            <a:spLocks/>
          </p:cNvSpPr>
          <p:nvPr userDrawn="1"/>
        </p:nvSpPr>
        <p:spPr bwMode="auto">
          <a:xfrm flipH="1">
            <a:off x="11486509" y="174663"/>
            <a:ext cx="530831" cy="530831"/>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id-ID"/>
          </a:p>
        </p:txBody>
      </p:sp>
      <p:sp>
        <p:nvSpPr>
          <p:cNvPr id="32" name="TextBox 31"/>
          <p:cNvSpPr txBox="1"/>
          <p:nvPr userDrawn="1"/>
        </p:nvSpPr>
        <p:spPr>
          <a:xfrm>
            <a:off x="11526134" y="245136"/>
            <a:ext cx="460382" cy="369332"/>
          </a:xfrm>
          <a:prstGeom prst="rect">
            <a:avLst/>
          </a:prstGeom>
          <a:noFill/>
        </p:spPr>
        <p:txBody>
          <a:bodyPr wrap="none" rtlCol="0">
            <a:spAutoFit/>
          </a:bodyPr>
          <a:lstStyle/>
          <a:p>
            <a:pPr algn="ctr"/>
            <a:fld id="{260E2A6B-A809-4840-BF14-8648BC0BDF87}" type="slidenum">
              <a:rPr lang="id-ID" sz="1800" b="1" smtClean="0">
                <a:solidFill>
                  <a:schemeClr val="accent1">
                    <a:lumMod val="75000"/>
                  </a:schemeClr>
                </a:solidFill>
              </a:rPr>
              <a:pPr algn="ctr"/>
              <a:t>‹#›</a:t>
            </a:fld>
            <a:endParaRPr lang="id-ID" sz="1800" dirty="0">
              <a:solidFill>
                <a:schemeClr val="accent1">
                  <a:lumMod val="75000"/>
                </a:schemeClr>
              </a:solidFill>
            </a:endParaRPr>
          </a:p>
        </p:txBody>
      </p:sp>
    </p:spTree>
    <p:extLst>
      <p:ext uri="{BB962C8B-B14F-4D97-AF65-F5344CB8AC3E}">
        <p14:creationId xmlns="" xmlns:p14="http://schemas.microsoft.com/office/powerpoint/2010/main" val="854099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1+#ppt_w/2"/>
                                          </p:val>
                                        </p:tav>
                                        <p:tav tm="100000">
                                          <p:val>
                                            <p:strVal val="#ppt_x"/>
                                          </p:val>
                                        </p:tav>
                                      </p:tavLst>
                                    </p:anim>
                                    <p:anim calcmode="lin" valueType="num">
                                      <p:cBhvr additive="base">
                                        <p:cTn id="8" dur="500" fill="hold"/>
                                        <p:tgtEl>
                                          <p:spTgt spid="14"/>
                                        </p:tgtEl>
                                        <p:attrNameLst>
                                          <p:attrName>ppt_y</p:attrName>
                                        </p:attrNameLst>
                                      </p:cBhvr>
                                      <p:tavLst>
                                        <p:tav tm="0">
                                          <p:val>
                                            <p:strVal val="0-#ppt_h/2"/>
                                          </p:val>
                                        </p:tav>
                                        <p:tav tm="100000">
                                          <p:val>
                                            <p:strVal val="#ppt_y"/>
                                          </p:val>
                                        </p:tav>
                                      </p:tavLst>
                                    </p:anim>
                                  </p:childTnLst>
                                </p:cTn>
                              </p:par>
                              <p:par>
                                <p:cTn id="9" presetID="2" presetClass="entr" presetSubtype="3"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500" fill="hold"/>
                                        <p:tgtEl>
                                          <p:spTgt spid="15"/>
                                        </p:tgtEl>
                                        <p:attrNameLst>
                                          <p:attrName>ppt_x</p:attrName>
                                        </p:attrNameLst>
                                      </p:cBhvr>
                                      <p:tavLst>
                                        <p:tav tm="0">
                                          <p:val>
                                            <p:strVal val="1+#ppt_w/2"/>
                                          </p:val>
                                        </p:tav>
                                        <p:tav tm="100000">
                                          <p:val>
                                            <p:strVal val="#ppt_x"/>
                                          </p:val>
                                        </p:tav>
                                      </p:tavLst>
                                    </p:anim>
                                    <p:anim calcmode="lin" valueType="num">
                                      <p:cBhvr additive="base">
                                        <p:cTn id="12" dur="500" fill="hold"/>
                                        <p:tgtEl>
                                          <p:spTgt spid="15"/>
                                        </p:tgtEl>
                                        <p:attrNameLst>
                                          <p:attrName>ppt_y</p:attrName>
                                        </p:attrNameLst>
                                      </p:cBhvr>
                                      <p:tavLst>
                                        <p:tav tm="0">
                                          <p:val>
                                            <p:strVal val="0-#ppt_h/2"/>
                                          </p:val>
                                        </p:tav>
                                        <p:tav tm="100000">
                                          <p:val>
                                            <p:strVal val="#ppt_y"/>
                                          </p:val>
                                        </p:tav>
                                      </p:tavLst>
                                    </p:anim>
                                  </p:childTnLst>
                                </p:cTn>
                              </p:par>
                              <p:par>
                                <p:cTn id="13" presetID="2" presetClass="entr" presetSubtype="3"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500" fill="hold"/>
                                        <p:tgtEl>
                                          <p:spTgt spid="16"/>
                                        </p:tgtEl>
                                        <p:attrNameLst>
                                          <p:attrName>ppt_x</p:attrName>
                                        </p:attrNameLst>
                                      </p:cBhvr>
                                      <p:tavLst>
                                        <p:tav tm="0">
                                          <p:val>
                                            <p:strVal val="1+#ppt_w/2"/>
                                          </p:val>
                                        </p:tav>
                                        <p:tav tm="100000">
                                          <p:val>
                                            <p:strVal val="#ppt_x"/>
                                          </p:val>
                                        </p:tav>
                                      </p:tavLst>
                                    </p:anim>
                                    <p:anim calcmode="lin" valueType="num">
                                      <p:cBhvr additive="base">
                                        <p:cTn id="16" dur="500" fill="hold"/>
                                        <p:tgtEl>
                                          <p:spTgt spid="16"/>
                                        </p:tgtEl>
                                        <p:attrNameLst>
                                          <p:attrName>ppt_y</p:attrName>
                                        </p:attrNameLst>
                                      </p:cBhvr>
                                      <p:tavLst>
                                        <p:tav tm="0">
                                          <p:val>
                                            <p:strVal val="0-#ppt_h/2"/>
                                          </p:val>
                                        </p:tav>
                                        <p:tav tm="100000">
                                          <p:val>
                                            <p:strVal val="#ppt_y"/>
                                          </p:val>
                                        </p:tav>
                                      </p:tavLst>
                                    </p:anim>
                                  </p:childTnLst>
                                </p:cTn>
                              </p:par>
                              <p:par>
                                <p:cTn id="17" presetID="2" presetClass="entr" presetSubtype="3"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anim calcmode="lin" valueType="num">
                                      <p:cBhvr additive="base">
                                        <p:cTn id="19" dur="500" fill="hold"/>
                                        <p:tgtEl>
                                          <p:spTgt spid="18"/>
                                        </p:tgtEl>
                                        <p:attrNameLst>
                                          <p:attrName>ppt_x</p:attrName>
                                        </p:attrNameLst>
                                      </p:cBhvr>
                                      <p:tavLst>
                                        <p:tav tm="0">
                                          <p:val>
                                            <p:strVal val="1+#ppt_w/2"/>
                                          </p:val>
                                        </p:tav>
                                        <p:tav tm="100000">
                                          <p:val>
                                            <p:strVal val="#ppt_x"/>
                                          </p:val>
                                        </p:tav>
                                      </p:tavLst>
                                    </p:anim>
                                    <p:anim calcmode="lin" valueType="num">
                                      <p:cBhvr additive="base">
                                        <p:cTn id="20" dur="500" fill="hold"/>
                                        <p:tgtEl>
                                          <p:spTgt spid="18"/>
                                        </p:tgtEl>
                                        <p:attrNameLst>
                                          <p:attrName>ppt_y</p:attrName>
                                        </p:attrNameLst>
                                      </p:cBhvr>
                                      <p:tavLst>
                                        <p:tav tm="0">
                                          <p:val>
                                            <p:strVal val="0-#ppt_h/2"/>
                                          </p:val>
                                        </p:tav>
                                        <p:tav tm="100000">
                                          <p:val>
                                            <p:strVal val="#ppt_y"/>
                                          </p:val>
                                        </p:tav>
                                      </p:tavLst>
                                    </p:anim>
                                  </p:childTnLst>
                                </p:cTn>
                              </p:par>
                              <p:par>
                                <p:cTn id="21" presetID="2" presetClass="entr" presetSubtype="3"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anim calcmode="lin" valueType="num">
                                      <p:cBhvr additive="base">
                                        <p:cTn id="23" dur="500" fill="hold"/>
                                        <p:tgtEl>
                                          <p:spTgt spid="17"/>
                                        </p:tgtEl>
                                        <p:attrNameLst>
                                          <p:attrName>ppt_x</p:attrName>
                                        </p:attrNameLst>
                                      </p:cBhvr>
                                      <p:tavLst>
                                        <p:tav tm="0">
                                          <p:val>
                                            <p:strVal val="1+#ppt_w/2"/>
                                          </p:val>
                                        </p:tav>
                                        <p:tav tm="100000">
                                          <p:val>
                                            <p:strVal val="#ppt_x"/>
                                          </p:val>
                                        </p:tav>
                                      </p:tavLst>
                                    </p:anim>
                                    <p:anim calcmode="lin" valueType="num">
                                      <p:cBhvr additive="base">
                                        <p:cTn id="24" dur="500" fill="hold"/>
                                        <p:tgtEl>
                                          <p:spTgt spid="17"/>
                                        </p:tgtEl>
                                        <p:attrNameLst>
                                          <p:attrName>ppt_y</p:attrName>
                                        </p:attrNameLst>
                                      </p:cBhvr>
                                      <p:tavLst>
                                        <p:tav tm="0">
                                          <p:val>
                                            <p:strVal val="0-#ppt_h/2"/>
                                          </p:val>
                                        </p:tav>
                                        <p:tav tm="100000">
                                          <p:val>
                                            <p:strVal val="#ppt_y"/>
                                          </p:val>
                                        </p:tav>
                                      </p:tavLst>
                                    </p:anim>
                                  </p:childTnLst>
                                </p:cTn>
                              </p:par>
                              <p:par>
                                <p:cTn id="25" presetID="2" presetClass="entr" presetSubtype="3"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anim calcmode="lin" valueType="num">
                                      <p:cBhvr additive="base">
                                        <p:cTn id="27" dur="500" fill="hold"/>
                                        <p:tgtEl>
                                          <p:spTgt spid="22"/>
                                        </p:tgtEl>
                                        <p:attrNameLst>
                                          <p:attrName>ppt_x</p:attrName>
                                        </p:attrNameLst>
                                      </p:cBhvr>
                                      <p:tavLst>
                                        <p:tav tm="0">
                                          <p:val>
                                            <p:strVal val="1+#ppt_w/2"/>
                                          </p:val>
                                        </p:tav>
                                        <p:tav tm="100000">
                                          <p:val>
                                            <p:strVal val="#ppt_x"/>
                                          </p:val>
                                        </p:tav>
                                      </p:tavLst>
                                    </p:anim>
                                    <p:anim calcmode="lin" valueType="num">
                                      <p:cBhvr additive="base">
                                        <p:cTn id="28" dur="500" fill="hold"/>
                                        <p:tgtEl>
                                          <p:spTgt spid="22"/>
                                        </p:tgtEl>
                                        <p:attrNameLst>
                                          <p:attrName>ppt_y</p:attrName>
                                        </p:attrNameLst>
                                      </p:cBhvr>
                                      <p:tavLst>
                                        <p:tav tm="0">
                                          <p:val>
                                            <p:strVal val="0-#ppt_h/2"/>
                                          </p:val>
                                        </p:tav>
                                        <p:tav tm="100000">
                                          <p:val>
                                            <p:strVal val="#ppt_y"/>
                                          </p:val>
                                        </p:tav>
                                      </p:tavLst>
                                    </p:anim>
                                  </p:childTnLst>
                                </p:cTn>
                              </p:par>
                              <p:par>
                                <p:cTn id="29" presetID="2" presetClass="entr" presetSubtype="3" fill="hold" grpId="0" nodeType="withEffect">
                                  <p:stCondLst>
                                    <p:cond delay="0"/>
                                  </p:stCondLst>
                                  <p:childTnLst>
                                    <p:set>
                                      <p:cBhvr>
                                        <p:cTn id="30" dur="1" fill="hold">
                                          <p:stCondLst>
                                            <p:cond delay="0"/>
                                          </p:stCondLst>
                                        </p:cTn>
                                        <p:tgtEl>
                                          <p:spTgt spid="19"/>
                                        </p:tgtEl>
                                        <p:attrNameLst>
                                          <p:attrName>style.visibility</p:attrName>
                                        </p:attrNameLst>
                                      </p:cBhvr>
                                      <p:to>
                                        <p:strVal val="visible"/>
                                      </p:to>
                                    </p:set>
                                    <p:anim calcmode="lin" valueType="num">
                                      <p:cBhvr additive="base">
                                        <p:cTn id="31" dur="500" fill="hold"/>
                                        <p:tgtEl>
                                          <p:spTgt spid="19"/>
                                        </p:tgtEl>
                                        <p:attrNameLst>
                                          <p:attrName>ppt_x</p:attrName>
                                        </p:attrNameLst>
                                      </p:cBhvr>
                                      <p:tavLst>
                                        <p:tav tm="0">
                                          <p:val>
                                            <p:strVal val="1+#ppt_w/2"/>
                                          </p:val>
                                        </p:tav>
                                        <p:tav tm="100000">
                                          <p:val>
                                            <p:strVal val="#ppt_x"/>
                                          </p:val>
                                        </p:tav>
                                      </p:tavLst>
                                    </p:anim>
                                    <p:anim calcmode="lin" valueType="num">
                                      <p:cBhvr additive="base">
                                        <p:cTn id="32" dur="500" fill="hold"/>
                                        <p:tgtEl>
                                          <p:spTgt spid="19"/>
                                        </p:tgtEl>
                                        <p:attrNameLst>
                                          <p:attrName>ppt_y</p:attrName>
                                        </p:attrNameLst>
                                      </p:cBhvr>
                                      <p:tavLst>
                                        <p:tav tm="0">
                                          <p:val>
                                            <p:strVal val="0-#ppt_h/2"/>
                                          </p:val>
                                        </p:tav>
                                        <p:tav tm="100000">
                                          <p:val>
                                            <p:strVal val="#ppt_y"/>
                                          </p:val>
                                        </p:tav>
                                      </p:tavLst>
                                    </p:anim>
                                  </p:childTnLst>
                                </p:cTn>
                              </p:par>
                              <p:par>
                                <p:cTn id="33" presetID="2" presetClass="entr" presetSubtype="3" fill="hold" grpId="0" nodeType="withEffect">
                                  <p:stCondLst>
                                    <p:cond delay="0"/>
                                  </p:stCondLst>
                                  <p:childTnLst>
                                    <p:set>
                                      <p:cBhvr>
                                        <p:cTn id="34" dur="1" fill="hold">
                                          <p:stCondLst>
                                            <p:cond delay="0"/>
                                          </p:stCondLst>
                                        </p:cTn>
                                        <p:tgtEl>
                                          <p:spTgt spid="20"/>
                                        </p:tgtEl>
                                        <p:attrNameLst>
                                          <p:attrName>style.visibility</p:attrName>
                                        </p:attrNameLst>
                                      </p:cBhvr>
                                      <p:to>
                                        <p:strVal val="visible"/>
                                      </p:to>
                                    </p:set>
                                    <p:anim calcmode="lin" valueType="num">
                                      <p:cBhvr additive="base">
                                        <p:cTn id="35" dur="500" fill="hold"/>
                                        <p:tgtEl>
                                          <p:spTgt spid="20"/>
                                        </p:tgtEl>
                                        <p:attrNameLst>
                                          <p:attrName>ppt_x</p:attrName>
                                        </p:attrNameLst>
                                      </p:cBhvr>
                                      <p:tavLst>
                                        <p:tav tm="0">
                                          <p:val>
                                            <p:strVal val="1+#ppt_w/2"/>
                                          </p:val>
                                        </p:tav>
                                        <p:tav tm="100000">
                                          <p:val>
                                            <p:strVal val="#ppt_x"/>
                                          </p:val>
                                        </p:tav>
                                      </p:tavLst>
                                    </p:anim>
                                    <p:anim calcmode="lin" valueType="num">
                                      <p:cBhvr additive="base">
                                        <p:cTn id="36" dur="500" fill="hold"/>
                                        <p:tgtEl>
                                          <p:spTgt spid="20"/>
                                        </p:tgtEl>
                                        <p:attrNameLst>
                                          <p:attrName>ppt_y</p:attrName>
                                        </p:attrNameLst>
                                      </p:cBhvr>
                                      <p:tavLst>
                                        <p:tav tm="0">
                                          <p:val>
                                            <p:strVal val="0-#ppt_h/2"/>
                                          </p:val>
                                        </p:tav>
                                        <p:tav tm="100000">
                                          <p:val>
                                            <p:strVal val="#ppt_y"/>
                                          </p:val>
                                        </p:tav>
                                      </p:tavLst>
                                    </p:anim>
                                  </p:childTnLst>
                                </p:cTn>
                              </p:par>
                              <p:par>
                                <p:cTn id="37" presetID="2" presetClass="entr" presetSubtype="3" fill="hold" grpId="0" nodeType="withEffect">
                                  <p:stCondLst>
                                    <p:cond delay="0"/>
                                  </p:stCondLst>
                                  <p:childTnLst>
                                    <p:set>
                                      <p:cBhvr>
                                        <p:cTn id="38" dur="1" fill="hold">
                                          <p:stCondLst>
                                            <p:cond delay="0"/>
                                          </p:stCondLst>
                                        </p:cTn>
                                        <p:tgtEl>
                                          <p:spTgt spid="21"/>
                                        </p:tgtEl>
                                        <p:attrNameLst>
                                          <p:attrName>style.visibility</p:attrName>
                                        </p:attrNameLst>
                                      </p:cBhvr>
                                      <p:to>
                                        <p:strVal val="visible"/>
                                      </p:to>
                                    </p:set>
                                    <p:anim calcmode="lin" valueType="num">
                                      <p:cBhvr additive="base">
                                        <p:cTn id="39" dur="500" fill="hold"/>
                                        <p:tgtEl>
                                          <p:spTgt spid="21"/>
                                        </p:tgtEl>
                                        <p:attrNameLst>
                                          <p:attrName>ppt_x</p:attrName>
                                        </p:attrNameLst>
                                      </p:cBhvr>
                                      <p:tavLst>
                                        <p:tav tm="0">
                                          <p:val>
                                            <p:strVal val="1+#ppt_w/2"/>
                                          </p:val>
                                        </p:tav>
                                        <p:tav tm="100000">
                                          <p:val>
                                            <p:strVal val="#ppt_x"/>
                                          </p:val>
                                        </p:tav>
                                      </p:tavLst>
                                    </p:anim>
                                    <p:anim calcmode="lin" valueType="num">
                                      <p:cBhvr additive="base">
                                        <p:cTn id="40" dur="500" fill="hold"/>
                                        <p:tgtEl>
                                          <p:spTgt spid="21"/>
                                        </p:tgtEl>
                                        <p:attrNameLst>
                                          <p:attrName>ppt_y</p:attrName>
                                        </p:attrNameLst>
                                      </p:cBhvr>
                                      <p:tavLst>
                                        <p:tav tm="0">
                                          <p:val>
                                            <p:strVal val="0-#ppt_h/2"/>
                                          </p:val>
                                        </p:tav>
                                        <p:tav tm="100000">
                                          <p:val>
                                            <p:strVal val="#ppt_y"/>
                                          </p:val>
                                        </p:tav>
                                      </p:tavLst>
                                    </p:anim>
                                  </p:childTnLst>
                                </p:cTn>
                              </p:par>
                              <p:par>
                                <p:cTn id="41" presetID="2" presetClass="entr" presetSubtype="3" fill="hold" grpId="0" nodeType="withEffect">
                                  <p:stCondLst>
                                    <p:cond delay="0"/>
                                  </p:stCondLst>
                                  <p:childTnLst>
                                    <p:set>
                                      <p:cBhvr>
                                        <p:cTn id="42" dur="1" fill="hold">
                                          <p:stCondLst>
                                            <p:cond delay="0"/>
                                          </p:stCondLst>
                                        </p:cTn>
                                        <p:tgtEl>
                                          <p:spTgt spid="24"/>
                                        </p:tgtEl>
                                        <p:attrNameLst>
                                          <p:attrName>style.visibility</p:attrName>
                                        </p:attrNameLst>
                                      </p:cBhvr>
                                      <p:to>
                                        <p:strVal val="visible"/>
                                      </p:to>
                                    </p:set>
                                    <p:anim calcmode="lin" valueType="num">
                                      <p:cBhvr additive="base">
                                        <p:cTn id="43" dur="500" fill="hold"/>
                                        <p:tgtEl>
                                          <p:spTgt spid="24"/>
                                        </p:tgtEl>
                                        <p:attrNameLst>
                                          <p:attrName>ppt_x</p:attrName>
                                        </p:attrNameLst>
                                      </p:cBhvr>
                                      <p:tavLst>
                                        <p:tav tm="0">
                                          <p:val>
                                            <p:strVal val="1+#ppt_w/2"/>
                                          </p:val>
                                        </p:tav>
                                        <p:tav tm="100000">
                                          <p:val>
                                            <p:strVal val="#ppt_x"/>
                                          </p:val>
                                        </p:tav>
                                      </p:tavLst>
                                    </p:anim>
                                    <p:anim calcmode="lin" valueType="num">
                                      <p:cBhvr additive="base">
                                        <p:cTn id="44" dur="500" fill="hold"/>
                                        <p:tgtEl>
                                          <p:spTgt spid="24"/>
                                        </p:tgtEl>
                                        <p:attrNameLst>
                                          <p:attrName>ppt_y</p:attrName>
                                        </p:attrNameLst>
                                      </p:cBhvr>
                                      <p:tavLst>
                                        <p:tav tm="0">
                                          <p:val>
                                            <p:strVal val="0-#ppt_h/2"/>
                                          </p:val>
                                        </p:tav>
                                        <p:tav tm="100000">
                                          <p:val>
                                            <p:strVal val="#ppt_y"/>
                                          </p:val>
                                        </p:tav>
                                      </p:tavLst>
                                    </p:anim>
                                  </p:childTnLst>
                                </p:cTn>
                              </p:par>
                              <p:par>
                                <p:cTn id="45" presetID="2" presetClass="entr" presetSubtype="3" fill="hold" grpId="0" nodeType="withEffect">
                                  <p:stCondLst>
                                    <p:cond delay="0"/>
                                  </p:stCondLst>
                                  <p:childTnLst>
                                    <p:set>
                                      <p:cBhvr>
                                        <p:cTn id="46" dur="1" fill="hold">
                                          <p:stCondLst>
                                            <p:cond delay="0"/>
                                          </p:stCondLst>
                                        </p:cTn>
                                        <p:tgtEl>
                                          <p:spTgt spid="23"/>
                                        </p:tgtEl>
                                        <p:attrNameLst>
                                          <p:attrName>style.visibility</p:attrName>
                                        </p:attrNameLst>
                                      </p:cBhvr>
                                      <p:to>
                                        <p:strVal val="visible"/>
                                      </p:to>
                                    </p:set>
                                    <p:anim calcmode="lin" valueType="num">
                                      <p:cBhvr additive="base">
                                        <p:cTn id="47" dur="500" fill="hold"/>
                                        <p:tgtEl>
                                          <p:spTgt spid="23"/>
                                        </p:tgtEl>
                                        <p:attrNameLst>
                                          <p:attrName>ppt_x</p:attrName>
                                        </p:attrNameLst>
                                      </p:cBhvr>
                                      <p:tavLst>
                                        <p:tav tm="0">
                                          <p:val>
                                            <p:strVal val="1+#ppt_w/2"/>
                                          </p:val>
                                        </p:tav>
                                        <p:tav tm="100000">
                                          <p:val>
                                            <p:strVal val="#ppt_x"/>
                                          </p:val>
                                        </p:tav>
                                      </p:tavLst>
                                    </p:anim>
                                    <p:anim calcmode="lin" valueType="num">
                                      <p:cBhvr additive="base">
                                        <p:cTn id="48" dur="500" fill="hold"/>
                                        <p:tgtEl>
                                          <p:spTgt spid="23"/>
                                        </p:tgtEl>
                                        <p:attrNameLst>
                                          <p:attrName>ppt_y</p:attrName>
                                        </p:attrNameLst>
                                      </p:cBhvr>
                                      <p:tavLst>
                                        <p:tav tm="0">
                                          <p:val>
                                            <p:strVal val="0-#ppt_h/2"/>
                                          </p:val>
                                        </p:tav>
                                        <p:tav tm="100000">
                                          <p:val>
                                            <p:strVal val="#ppt_y"/>
                                          </p:val>
                                        </p:tav>
                                      </p:tavLst>
                                    </p:anim>
                                  </p:childTnLst>
                                </p:cTn>
                              </p:par>
                              <p:par>
                                <p:cTn id="49" presetID="10" presetClass="entr" presetSubtype="0" fill="hold" grpId="0" nodeType="withEffect">
                                  <p:stCondLst>
                                    <p:cond delay="0"/>
                                  </p:stCondLst>
                                  <p:childTnLst>
                                    <p:set>
                                      <p:cBhvr>
                                        <p:cTn id="50" dur="1" fill="hold">
                                          <p:stCondLst>
                                            <p:cond delay="0"/>
                                          </p:stCondLst>
                                        </p:cTn>
                                        <p:tgtEl>
                                          <p:spTgt spid="31"/>
                                        </p:tgtEl>
                                        <p:attrNameLst>
                                          <p:attrName>style.visibility</p:attrName>
                                        </p:attrNameLst>
                                      </p:cBhvr>
                                      <p:to>
                                        <p:strVal val="visible"/>
                                      </p:to>
                                    </p:set>
                                    <p:animEffect transition="in" filter="fade">
                                      <p:cBhvr>
                                        <p:cTn id="51" dur="500"/>
                                        <p:tgtEl>
                                          <p:spTgt spid="31"/>
                                        </p:tgtEl>
                                      </p:cBhvr>
                                    </p:animEffect>
                                  </p:childTnLst>
                                </p:cTn>
                              </p:par>
                            </p:childTnLst>
                          </p:cTn>
                        </p:par>
                        <p:par>
                          <p:cTn id="52" fill="hold">
                            <p:stCondLst>
                              <p:cond delay="500"/>
                            </p:stCondLst>
                            <p:childTnLst>
                              <p:par>
                                <p:cTn id="53" presetID="10" presetClass="entr" presetSubtype="0" fill="hold" grpId="0" nodeType="afterEffect">
                                  <p:stCondLst>
                                    <p:cond delay="0"/>
                                  </p:stCondLst>
                                  <p:childTnLst>
                                    <p:set>
                                      <p:cBhvr>
                                        <p:cTn id="54" dur="1" fill="hold">
                                          <p:stCondLst>
                                            <p:cond delay="0"/>
                                          </p:stCondLst>
                                        </p:cTn>
                                        <p:tgtEl>
                                          <p:spTgt spid="32"/>
                                        </p:tgtEl>
                                        <p:attrNameLst>
                                          <p:attrName>style.visibility</p:attrName>
                                        </p:attrNameLst>
                                      </p:cBhvr>
                                      <p:to>
                                        <p:strVal val="visible"/>
                                      </p:to>
                                    </p:set>
                                    <p:animEffect transition="in" filter="fade">
                                      <p:cBhvr>
                                        <p:cTn id="55"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31" grpId="0" animBg="1"/>
      <p:bldP spid="32" grpId="0"/>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
        <p:nvSpPr>
          <p:cNvPr id="7" name="Freeform 5"/>
          <p:cNvSpPr>
            <a:spLocks/>
          </p:cNvSpPr>
          <p:nvPr userDrawn="1"/>
        </p:nvSpPr>
        <p:spPr bwMode="auto">
          <a:xfrm>
            <a:off x="2" y="1"/>
            <a:ext cx="1705511" cy="170551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75000"/>
              <a:alpha val="7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8" name="Freeform 5"/>
          <p:cNvSpPr>
            <a:spLocks/>
          </p:cNvSpPr>
          <p:nvPr userDrawn="1"/>
        </p:nvSpPr>
        <p:spPr bwMode="auto">
          <a:xfrm>
            <a:off x="1977029" y="1135987"/>
            <a:ext cx="617967" cy="617966"/>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40000"/>
              <a:lumOff val="60000"/>
              <a:alpha val="7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9" name="Freeform 5"/>
          <p:cNvSpPr>
            <a:spLocks/>
          </p:cNvSpPr>
          <p:nvPr userDrawn="1"/>
        </p:nvSpPr>
        <p:spPr bwMode="auto">
          <a:xfrm>
            <a:off x="2539256" y="570067"/>
            <a:ext cx="422939" cy="422939"/>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20000"/>
              <a:lumOff val="80000"/>
              <a:alpha val="7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0" name="Freeform 5"/>
          <p:cNvSpPr>
            <a:spLocks/>
          </p:cNvSpPr>
          <p:nvPr userDrawn="1"/>
        </p:nvSpPr>
        <p:spPr bwMode="auto">
          <a:xfrm>
            <a:off x="2866511" y="1311026"/>
            <a:ext cx="680063" cy="680062"/>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75000"/>
              <a:alpha val="7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1" name="Freeform 5"/>
          <p:cNvSpPr>
            <a:spLocks/>
          </p:cNvSpPr>
          <p:nvPr userDrawn="1"/>
        </p:nvSpPr>
        <p:spPr bwMode="auto">
          <a:xfrm>
            <a:off x="1958064" y="406092"/>
            <a:ext cx="327947" cy="327946"/>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50000"/>
              <a:alpha val="7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2" name="Freeform 5"/>
          <p:cNvSpPr>
            <a:spLocks/>
          </p:cNvSpPr>
          <p:nvPr userDrawn="1"/>
        </p:nvSpPr>
        <p:spPr bwMode="auto">
          <a:xfrm>
            <a:off x="1284929" y="1968949"/>
            <a:ext cx="841167" cy="841167"/>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60000"/>
              <a:lumOff val="40000"/>
              <a:alpha val="7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3" name="Freeform 5"/>
          <p:cNvSpPr>
            <a:spLocks/>
          </p:cNvSpPr>
          <p:nvPr userDrawn="1"/>
        </p:nvSpPr>
        <p:spPr bwMode="auto">
          <a:xfrm>
            <a:off x="641601" y="1863888"/>
            <a:ext cx="422939" cy="422939"/>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40000"/>
              <a:lumOff val="60000"/>
              <a:alpha val="7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6" name="Freeform 5"/>
          <p:cNvSpPr>
            <a:spLocks/>
          </p:cNvSpPr>
          <p:nvPr userDrawn="1"/>
        </p:nvSpPr>
        <p:spPr bwMode="auto">
          <a:xfrm rot="5400000" flipH="1">
            <a:off x="110771" y="150953"/>
            <a:ext cx="530831" cy="530831"/>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7" name="TextBox 16"/>
          <p:cNvSpPr txBox="1"/>
          <p:nvPr userDrawn="1"/>
        </p:nvSpPr>
        <p:spPr>
          <a:xfrm>
            <a:off x="150398" y="221426"/>
            <a:ext cx="460382" cy="369332"/>
          </a:xfrm>
          <a:prstGeom prst="rect">
            <a:avLst/>
          </a:prstGeom>
          <a:noFill/>
        </p:spPr>
        <p:txBody>
          <a:bodyPr wrap="none" rtlCol="0">
            <a:spAutoFit/>
          </a:bodyPr>
          <a:lstStyle/>
          <a:p>
            <a:pPr algn="ctr"/>
            <a:fld id="{260E2A6B-A809-4840-BF14-8648BC0BDF87}" type="slidenum">
              <a:rPr lang="id-ID" sz="1800" b="1" smtClean="0">
                <a:solidFill>
                  <a:schemeClr val="bg1"/>
                </a:solidFill>
              </a:rPr>
              <a:pPr algn="ctr"/>
              <a:t>‹#›</a:t>
            </a:fld>
            <a:endParaRPr lang="id-ID" sz="1800" dirty="0">
              <a:solidFill>
                <a:schemeClr val="bg1"/>
              </a:solidFill>
            </a:endParaRPr>
          </a:p>
        </p:txBody>
      </p:sp>
      <p:sp>
        <p:nvSpPr>
          <p:cNvPr id="19" name="Title 1"/>
          <p:cNvSpPr>
            <a:spLocks noGrp="1"/>
          </p:cNvSpPr>
          <p:nvPr>
            <p:ph type="title"/>
          </p:nvPr>
        </p:nvSpPr>
        <p:spPr>
          <a:xfrm>
            <a:off x="581573" y="76200"/>
            <a:ext cx="11204027" cy="685800"/>
          </a:xfrm>
        </p:spPr>
        <p:txBody>
          <a:bodyPr anchor="ctr" anchorCtr="0">
            <a:normAutofit/>
          </a:bodyPr>
          <a:lstStyle>
            <a:lvl1pPr algn="r">
              <a:defRPr sz="2800" b="1">
                <a:solidFill>
                  <a:schemeClr val="tx1">
                    <a:lumMod val="85000"/>
                    <a:lumOff val="15000"/>
                  </a:schemeClr>
                </a:solidFill>
                <a:latin typeface="Arial" panose="020B0604020202020204" pitchFamily="34" charset="0"/>
                <a:cs typeface="Arial" panose="020B0604020202020204" pitchFamily="34" charset="0"/>
              </a:defRPr>
            </a:lvl1pPr>
          </a:lstStyle>
          <a:p>
            <a:r>
              <a:rPr lang="en-US" dirty="0" smtClean="0"/>
              <a:t>Click to edit Master title style</a:t>
            </a:r>
            <a:endParaRPr lang="en-US" dirty="0"/>
          </a:p>
        </p:txBody>
      </p:sp>
    </p:spTree>
    <p:extLst>
      <p:ext uri="{BB962C8B-B14F-4D97-AF65-F5344CB8AC3E}">
        <p14:creationId xmlns="" xmlns:p14="http://schemas.microsoft.com/office/powerpoint/2010/main" val="2261328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0-#ppt_h/2"/>
                                          </p:val>
                                        </p:tav>
                                        <p:tav tm="100000">
                                          <p:val>
                                            <p:strVal val="#ppt_y"/>
                                          </p:val>
                                        </p:tav>
                                      </p:tavLst>
                                    </p:anim>
                                  </p:childTnLst>
                                </p:cTn>
                              </p:par>
                              <p:par>
                                <p:cTn id="9" presetID="2" presetClass="entr" presetSubtype="9"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0-#ppt_w/2"/>
                                          </p:val>
                                        </p:tav>
                                        <p:tav tm="100000">
                                          <p:val>
                                            <p:strVal val="#ppt_x"/>
                                          </p:val>
                                        </p:tav>
                                      </p:tavLst>
                                    </p:anim>
                                    <p:anim calcmode="lin" valueType="num">
                                      <p:cBhvr additive="base">
                                        <p:cTn id="12" dur="500" fill="hold"/>
                                        <p:tgtEl>
                                          <p:spTgt spid="11"/>
                                        </p:tgtEl>
                                        <p:attrNameLst>
                                          <p:attrName>ppt_y</p:attrName>
                                        </p:attrNameLst>
                                      </p:cBhvr>
                                      <p:tavLst>
                                        <p:tav tm="0">
                                          <p:val>
                                            <p:strVal val="0-#ppt_h/2"/>
                                          </p:val>
                                        </p:tav>
                                        <p:tav tm="100000">
                                          <p:val>
                                            <p:strVal val="#ppt_y"/>
                                          </p:val>
                                        </p:tav>
                                      </p:tavLst>
                                    </p:anim>
                                  </p:childTnLst>
                                </p:cTn>
                              </p:par>
                              <p:par>
                                <p:cTn id="13" presetID="2" presetClass="entr" presetSubtype="9"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0-#ppt_w/2"/>
                                          </p:val>
                                        </p:tav>
                                        <p:tav tm="100000">
                                          <p:val>
                                            <p:strVal val="#ppt_x"/>
                                          </p:val>
                                        </p:tav>
                                      </p:tavLst>
                                    </p:anim>
                                    <p:anim calcmode="lin" valueType="num">
                                      <p:cBhvr additive="base">
                                        <p:cTn id="16" dur="500" fill="hold"/>
                                        <p:tgtEl>
                                          <p:spTgt spid="9"/>
                                        </p:tgtEl>
                                        <p:attrNameLst>
                                          <p:attrName>ppt_y</p:attrName>
                                        </p:attrNameLst>
                                      </p:cBhvr>
                                      <p:tavLst>
                                        <p:tav tm="0">
                                          <p:val>
                                            <p:strVal val="0-#ppt_h/2"/>
                                          </p:val>
                                        </p:tav>
                                        <p:tav tm="100000">
                                          <p:val>
                                            <p:strVal val="#ppt_y"/>
                                          </p:val>
                                        </p:tav>
                                      </p:tavLst>
                                    </p:anim>
                                  </p:childTnLst>
                                </p:cTn>
                              </p:par>
                              <p:par>
                                <p:cTn id="17" presetID="2" presetClass="entr" presetSubtype="9"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0-#ppt_w/2"/>
                                          </p:val>
                                        </p:tav>
                                        <p:tav tm="100000">
                                          <p:val>
                                            <p:strVal val="#ppt_x"/>
                                          </p:val>
                                        </p:tav>
                                      </p:tavLst>
                                    </p:anim>
                                    <p:anim calcmode="lin" valueType="num">
                                      <p:cBhvr additive="base">
                                        <p:cTn id="20" dur="500" fill="hold"/>
                                        <p:tgtEl>
                                          <p:spTgt spid="8"/>
                                        </p:tgtEl>
                                        <p:attrNameLst>
                                          <p:attrName>ppt_y</p:attrName>
                                        </p:attrNameLst>
                                      </p:cBhvr>
                                      <p:tavLst>
                                        <p:tav tm="0">
                                          <p:val>
                                            <p:strVal val="0-#ppt_h/2"/>
                                          </p:val>
                                        </p:tav>
                                        <p:tav tm="100000">
                                          <p:val>
                                            <p:strVal val="#ppt_y"/>
                                          </p:val>
                                        </p:tav>
                                      </p:tavLst>
                                    </p:anim>
                                  </p:childTnLst>
                                </p:cTn>
                              </p:par>
                              <p:par>
                                <p:cTn id="21" presetID="2" presetClass="entr" presetSubtype="9"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500" fill="hold"/>
                                        <p:tgtEl>
                                          <p:spTgt spid="10"/>
                                        </p:tgtEl>
                                        <p:attrNameLst>
                                          <p:attrName>ppt_x</p:attrName>
                                        </p:attrNameLst>
                                      </p:cBhvr>
                                      <p:tavLst>
                                        <p:tav tm="0">
                                          <p:val>
                                            <p:strVal val="0-#ppt_w/2"/>
                                          </p:val>
                                        </p:tav>
                                        <p:tav tm="100000">
                                          <p:val>
                                            <p:strVal val="#ppt_x"/>
                                          </p:val>
                                        </p:tav>
                                      </p:tavLst>
                                    </p:anim>
                                    <p:anim calcmode="lin" valueType="num">
                                      <p:cBhvr additive="base">
                                        <p:cTn id="24" dur="500" fill="hold"/>
                                        <p:tgtEl>
                                          <p:spTgt spid="10"/>
                                        </p:tgtEl>
                                        <p:attrNameLst>
                                          <p:attrName>ppt_y</p:attrName>
                                        </p:attrNameLst>
                                      </p:cBhvr>
                                      <p:tavLst>
                                        <p:tav tm="0">
                                          <p:val>
                                            <p:strVal val="0-#ppt_h/2"/>
                                          </p:val>
                                        </p:tav>
                                        <p:tav tm="100000">
                                          <p:val>
                                            <p:strVal val="#ppt_y"/>
                                          </p:val>
                                        </p:tav>
                                      </p:tavLst>
                                    </p:anim>
                                  </p:childTnLst>
                                </p:cTn>
                              </p:par>
                              <p:par>
                                <p:cTn id="25" presetID="2" presetClass="entr" presetSubtype="9"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anim calcmode="lin" valueType="num">
                                      <p:cBhvr additive="base">
                                        <p:cTn id="27" dur="500" fill="hold"/>
                                        <p:tgtEl>
                                          <p:spTgt spid="12"/>
                                        </p:tgtEl>
                                        <p:attrNameLst>
                                          <p:attrName>ppt_x</p:attrName>
                                        </p:attrNameLst>
                                      </p:cBhvr>
                                      <p:tavLst>
                                        <p:tav tm="0">
                                          <p:val>
                                            <p:strVal val="0-#ppt_w/2"/>
                                          </p:val>
                                        </p:tav>
                                        <p:tav tm="100000">
                                          <p:val>
                                            <p:strVal val="#ppt_x"/>
                                          </p:val>
                                        </p:tav>
                                      </p:tavLst>
                                    </p:anim>
                                    <p:anim calcmode="lin" valueType="num">
                                      <p:cBhvr additive="base">
                                        <p:cTn id="28" dur="500" fill="hold"/>
                                        <p:tgtEl>
                                          <p:spTgt spid="12"/>
                                        </p:tgtEl>
                                        <p:attrNameLst>
                                          <p:attrName>ppt_y</p:attrName>
                                        </p:attrNameLst>
                                      </p:cBhvr>
                                      <p:tavLst>
                                        <p:tav tm="0">
                                          <p:val>
                                            <p:strVal val="0-#ppt_h/2"/>
                                          </p:val>
                                        </p:tav>
                                        <p:tav tm="100000">
                                          <p:val>
                                            <p:strVal val="#ppt_y"/>
                                          </p:val>
                                        </p:tav>
                                      </p:tavLst>
                                    </p:anim>
                                  </p:childTnLst>
                                </p:cTn>
                              </p:par>
                              <p:par>
                                <p:cTn id="29" presetID="2" presetClass="entr" presetSubtype="9"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additive="base">
                                        <p:cTn id="31" dur="500" fill="hold"/>
                                        <p:tgtEl>
                                          <p:spTgt spid="13"/>
                                        </p:tgtEl>
                                        <p:attrNameLst>
                                          <p:attrName>ppt_x</p:attrName>
                                        </p:attrNameLst>
                                      </p:cBhvr>
                                      <p:tavLst>
                                        <p:tav tm="0">
                                          <p:val>
                                            <p:strVal val="0-#ppt_w/2"/>
                                          </p:val>
                                        </p:tav>
                                        <p:tav tm="100000">
                                          <p:val>
                                            <p:strVal val="#ppt_x"/>
                                          </p:val>
                                        </p:tav>
                                      </p:tavLst>
                                    </p:anim>
                                    <p:anim calcmode="lin" valueType="num">
                                      <p:cBhvr additive="base">
                                        <p:cTn id="32" dur="500" fill="hold"/>
                                        <p:tgtEl>
                                          <p:spTgt spid="13"/>
                                        </p:tgtEl>
                                        <p:attrNameLst>
                                          <p:attrName>ppt_y</p:attrName>
                                        </p:attrNameLst>
                                      </p:cBhvr>
                                      <p:tavLst>
                                        <p:tav tm="0">
                                          <p:val>
                                            <p:strVal val="0-#ppt_h/2"/>
                                          </p:val>
                                        </p:tav>
                                        <p:tav tm="100000">
                                          <p:val>
                                            <p:strVal val="#ppt_y"/>
                                          </p:val>
                                        </p:tav>
                                      </p:tavLst>
                                    </p:anim>
                                  </p:childTnLst>
                                </p:cTn>
                              </p:par>
                              <p:par>
                                <p:cTn id="33" presetID="10" presetClass="entr" presetSubtype="0" fill="hold" grpId="0" nodeType="with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fade">
                                      <p:cBhvr>
                                        <p:cTn id="35" dur="500"/>
                                        <p:tgtEl>
                                          <p:spTgt spid="16"/>
                                        </p:tgtEl>
                                      </p:cBhvr>
                                    </p:animEffect>
                                  </p:childTnLst>
                                </p:cTn>
                              </p:par>
                            </p:childTnLst>
                          </p:cTn>
                        </p:par>
                        <p:par>
                          <p:cTn id="36" fill="hold">
                            <p:stCondLst>
                              <p:cond delay="500"/>
                            </p:stCondLst>
                            <p:childTnLst>
                              <p:par>
                                <p:cTn id="37" presetID="10" presetClass="entr" presetSubtype="0" fill="hold" grpId="0" nodeType="after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fade">
                                      <p:cBhvr>
                                        <p:cTn id="39"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6" grpId="0" animBg="1"/>
      <p:bldP spid="17" grpId="0"/>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sp>
        <p:nvSpPr>
          <p:cNvPr id="7" name="Freeform 5"/>
          <p:cNvSpPr>
            <a:spLocks/>
          </p:cNvSpPr>
          <p:nvPr userDrawn="1"/>
        </p:nvSpPr>
        <p:spPr bwMode="auto">
          <a:xfrm>
            <a:off x="2" y="1"/>
            <a:ext cx="1705511" cy="170551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75000"/>
              <a:alpha val="7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8" name="Freeform 5"/>
          <p:cNvSpPr>
            <a:spLocks/>
          </p:cNvSpPr>
          <p:nvPr userDrawn="1"/>
        </p:nvSpPr>
        <p:spPr bwMode="auto">
          <a:xfrm>
            <a:off x="1977029" y="1135987"/>
            <a:ext cx="617967" cy="617966"/>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40000"/>
              <a:lumOff val="60000"/>
              <a:alpha val="7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9" name="Freeform 5"/>
          <p:cNvSpPr>
            <a:spLocks/>
          </p:cNvSpPr>
          <p:nvPr userDrawn="1"/>
        </p:nvSpPr>
        <p:spPr bwMode="auto">
          <a:xfrm>
            <a:off x="2539256" y="570067"/>
            <a:ext cx="422939" cy="422939"/>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20000"/>
              <a:lumOff val="80000"/>
              <a:alpha val="7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0" name="Freeform 5"/>
          <p:cNvSpPr>
            <a:spLocks/>
          </p:cNvSpPr>
          <p:nvPr userDrawn="1"/>
        </p:nvSpPr>
        <p:spPr bwMode="auto">
          <a:xfrm>
            <a:off x="2866511" y="1311026"/>
            <a:ext cx="680063" cy="680062"/>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75000"/>
              <a:alpha val="7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1" name="Freeform 5"/>
          <p:cNvSpPr>
            <a:spLocks/>
          </p:cNvSpPr>
          <p:nvPr userDrawn="1"/>
        </p:nvSpPr>
        <p:spPr bwMode="auto">
          <a:xfrm>
            <a:off x="1958064" y="406092"/>
            <a:ext cx="327947" cy="327946"/>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50000"/>
              <a:alpha val="7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2" name="Freeform 5"/>
          <p:cNvSpPr>
            <a:spLocks/>
          </p:cNvSpPr>
          <p:nvPr userDrawn="1"/>
        </p:nvSpPr>
        <p:spPr bwMode="auto">
          <a:xfrm>
            <a:off x="1284929" y="1968949"/>
            <a:ext cx="841167" cy="841167"/>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60000"/>
              <a:lumOff val="40000"/>
              <a:alpha val="7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3" name="Freeform 5"/>
          <p:cNvSpPr>
            <a:spLocks/>
          </p:cNvSpPr>
          <p:nvPr userDrawn="1"/>
        </p:nvSpPr>
        <p:spPr bwMode="auto">
          <a:xfrm>
            <a:off x="641601" y="1863888"/>
            <a:ext cx="422939" cy="422939"/>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40000"/>
              <a:lumOff val="60000"/>
              <a:alpha val="7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6" name="Freeform 5"/>
          <p:cNvSpPr>
            <a:spLocks/>
          </p:cNvSpPr>
          <p:nvPr userDrawn="1"/>
        </p:nvSpPr>
        <p:spPr bwMode="auto">
          <a:xfrm rot="5400000" flipH="1">
            <a:off x="110771" y="150953"/>
            <a:ext cx="530831" cy="530831"/>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7" name="TextBox 16"/>
          <p:cNvSpPr txBox="1"/>
          <p:nvPr userDrawn="1"/>
        </p:nvSpPr>
        <p:spPr>
          <a:xfrm>
            <a:off x="150398" y="221426"/>
            <a:ext cx="460382" cy="369332"/>
          </a:xfrm>
          <a:prstGeom prst="rect">
            <a:avLst/>
          </a:prstGeom>
          <a:noFill/>
        </p:spPr>
        <p:txBody>
          <a:bodyPr wrap="none" rtlCol="0">
            <a:spAutoFit/>
          </a:bodyPr>
          <a:lstStyle/>
          <a:p>
            <a:pPr algn="ctr"/>
            <a:fld id="{260E2A6B-A809-4840-BF14-8648BC0BDF87}" type="slidenum">
              <a:rPr lang="id-ID" sz="1800" b="1" smtClean="0">
                <a:solidFill>
                  <a:schemeClr val="bg1"/>
                </a:solidFill>
              </a:rPr>
              <a:pPr algn="ctr"/>
              <a:t>‹#›</a:t>
            </a:fld>
            <a:endParaRPr lang="id-ID" sz="1800" dirty="0">
              <a:solidFill>
                <a:schemeClr val="bg1"/>
              </a:solidFill>
            </a:endParaRPr>
          </a:p>
        </p:txBody>
      </p:sp>
      <p:sp>
        <p:nvSpPr>
          <p:cNvPr id="19" name="Title 1"/>
          <p:cNvSpPr>
            <a:spLocks noGrp="1"/>
          </p:cNvSpPr>
          <p:nvPr>
            <p:ph type="title"/>
          </p:nvPr>
        </p:nvSpPr>
        <p:spPr>
          <a:xfrm>
            <a:off x="581573" y="76200"/>
            <a:ext cx="11204027" cy="685800"/>
          </a:xfrm>
        </p:spPr>
        <p:txBody>
          <a:bodyPr anchor="ctr" anchorCtr="0">
            <a:normAutofit/>
          </a:bodyPr>
          <a:lstStyle>
            <a:lvl1pPr algn="r">
              <a:defRPr sz="2800" b="1">
                <a:solidFill>
                  <a:schemeClr val="tx1">
                    <a:lumMod val="85000"/>
                    <a:lumOff val="15000"/>
                  </a:schemeClr>
                </a:solidFill>
                <a:latin typeface="Arial" panose="020B0604020202020204" pitchFamily="34" charset="0"/>
                <a:cs typeface="Arial" panose="020B0604020202020204" pitchFamily="34" charset="0"/>
              </a:defRPr>
            </a:lvl1pPr>
          </a:lstStyle>
          <a:p>
            <a:r>
              <a:rPr lang="en-US" dirty="0" smtClean="0"/>
              <a:t>Click to edit Master title style</a:t>
            </a:r>
            <a:endParaRPr lang="en-US" dirty="0"/>
          </a:p>
        </p:txBody>
      </p:sp>
    </p:spTree>
    <p:extLst>
      <p:ext uri="{BB962C8B-B14F-4D97-AF65-F5344CB8AC3E}">
        <p14:creationId xmlns="" xmlns:p14="http://schemas.microsoft.com/office/powerpoint/2010/main" val="2261328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0-#ppt_h/2"/>
                                          </p:val>
                                        </p:tav>
                                        <p:tav tm="100000">
                                          <p:val>
                                            <p:strVal val="#ppt_y"/>
                                          </p:val>
                                        </p:tav>
                                      </p:tavLst>
                                    </p:anim>
                                  </p:childTnLst>
                                </p:cTn>
                              </p:par>
                              <p:par>
                                <p:cTn id="9" presetID="2" presetClass="entr" presetSubtype="9"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0-#ppt_w/2"/>
                                          </p:val>
                                        </p:tav>
                                        <p:tav tm="100000">
                                          <p:val>
                                            <p:strVal val="#ppt_x"/>
                                          </p:val>
                                        </p:tav>
                                      </p:tavLst>
                                    </p:anim>
                                    <p:anim calcmode="lin" valueType="num">
                                      <p:cBhvr additive="base">
                                        <p:cTn id="12" dur="500" fill="hold"/>
                                        <p:tgtEl>
                                          <p:spTgt spid="11"/>
                                        </p:tgtEl>
                                        <p:attrNameLst>
                                          <p:attrName>ppt_y</p:attrName>
                                        </p:attrNameLst>
                                      </p:cBhvr>
                                      <p:tavLst>
                                        <p:tav tm="0">
                                          <p:val>
                                            <p:strVal val="0-#ppt_h/2"/>
                                          </p:val>
                                        </p:tav>
                                        <p:tav tm="100000">
                                          <p:val>
                                            <p:strVal val="#ppt_y"/>
                                          </p:val>
                                        </p:tav>
                                      </p:tavLst>
                                    </p:anim>
                                  </p:childTnLst>
                                </p:cTn>
                              </p:par>
                              <p:par>
                                <p:cTn id="13" presetID="2" presetClass="entr" presetSubtype="9"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0-#ppt_w/2"/>
                                          </p:val>
                                        </p:tav>
                                        <p:tav tm="100000">
                                          <p:val>
                                            <p:strVal val="#ppt_x"/>
                                          </p:val>
                                        </p:tav>
                                      </p:tavLst>
                                    </p:anim>
                                    <p:anim calcmode="lin" valueType="num">
                                      <p:cBhvr additive="base">
                                        <p:cTn id="16" dur="500" fill="hold"/>
                                        <p:tgtEl>
                                          <p:spTgt spid="9"/>
                                        </p:tgtEl>
                                        <p:attrNameLst>
                                          <p:attrName>ppt_y</p:attrName>
                                        </p:attrNameLst>
                                      </p:cBhvr>
                                      <p:tavLst>
                                        <p:tav tm="0">
                                          <p:val>
                                            <p:strVal val="0-#ppt_h/2"/>
                                          </p:val>
                                        </p:tav>
                                        <p:tav tm="100000">
                                          <p:val>
                                            <p:strVal val="#ppt_y"/>
                                          </p:val>
                                        </p:tav>
                                      </p:tavLst>
                                    </p:anim>
                                  </p:childTnLst>
                                </p:cTn>
                              </p:par>
                              <p:par>
                                <p:cTn id="17" presetID="2" presetClass="entr" presetSubtype="9"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0-#ppt_w/2"/>
                                          </p:val>
                                        </p:tav>
                                        <p:tav tm="100000">
                                          <p:val>
                                            <p:strVal val="#ppt_x"/>
                                          </p:val>
                                        </p:tav>
                                      </p:tavLst>
                                    </p:anim>
                                    <p:anim calcmode="lin" valueType="num">
                                      <p:cBhvr additive="base">
                                        <p:cTn id="20" dur="500" fill="hold"/>
                                        <p:tgtEl>
                                          <p:spTgt spid="8"/>
                                        </p:tgtEl>
                                        <p:attrNameLst>
                                          <p:attrName>ppt_y</p:attrName>
                                        </p:attrNameLst>
                                      </p:cBhvr>
                                      <p:tavLst>
                                        <p:tav tm="0">
                                          <p:val>
                                            <p:strVal val="0-#ppt_h/2"/>
                                          </p:val>
                                        </p:tav>
                                        <p:tav tm="100000">
                                          <p:val>
                                            <p:strVal val="#ppt_y"/>
                                          </p:val>
                                        </p:tav>
                                      </p:tavLst>
                                    </p:anim>
                                  </p:childTnLst>
                                </p:cTn>
                              </p:par>
                              <p:par>
                                <p:cTn id="21" presetID="2" presetClass="entr" presetSubtype="9"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500" fill="hold"/>
                                        <p:tgtEl>
                                          <p:spTgt spid="10"/>
                                        </p:tgtEl>
                                        <p:attrNameLst>
                                          <p:attrName>ppt_x</p:attrName>
                                        </p:attrNameLst>
                                      </p:cBhvr>
                                      <p:tavLst>
                                        <p:tav tm="0">
                                          <p:val>
                                            <p:strVal val="0-#ppt_w/2"/>
                                          </p:val>
                                        </p:tav>
                                        <p:tav tm="100000">
                                          <p:val>
                                            <p:strVal val="#ppt_x"/>
                                          </p:val>
                                        </p:tav>
                                      </p:tavLst>
                                    </p:anim>
                                    <p:anim calcmode="lin" valueType="num">
                                      <p:cBhvr additive="base">
                                        <p:cTn id="24" dur="500" fill="hold"/>
                                        <p:tgtEl>
                                          <p:spTgt spid="10"/>
                                        </p:tgtEl>
                                        <p:attrNameLst>
                                          <p:attrName>ppt_y</p:attrName>
                                        </p:attrNameLst>
                                      </p:cBhvr>
                                      <p:tavLst>
                                        <p:tav tm="0">
                                          <p:val>
                                            <p:strVal val="0-#ppt_h/2"/>
                                          </p:val>
                                        </p:tav>
                                        <p:tav tm="100000">
                                          <p:val>
                                            <p:strVal val="#ppt_y"/>
                                          </p:val>
                                        </p:tav>
                                      </p:tavLst>
                                    </p:anim>
                                  </p:childTnLst>
                                </p:cTn>
                              </p:par>
                              <p:par>
                                <p:cTn id="25" presetID="2" presetClass="entr" presetSubtype="9"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anim calcmode="lin" valueType="num">
                                      <p:cBhvr additive="base">
                                        <p:cTn id="27" dur="500" fill="hold"/>
                                        <p:tgtEl>
                                          <p:spTgt spid="12"/>
                                        </p:tgtEl>
                                        <p:attrNameLst>
                                          <p:attrName>ppt_x</p:attrName>
                                        </p:attrNameLst>
                                      </p:cBhvr>
                                      <p:tavLst>
                                        <p:tav tm="0">
                                          <p:val>
                                            <p:strVal val="0-#ppt_w/2"/>
                                          </p:val>
                                        </p:tav>
                                        <p:tav tm="100000">
                                          <p:val>
                                            <p:strVal val="#ppt_x"/>
                                          </p:val>
                                        </p:tav>
                                      </p:tavLst>
                                    </p:anim>
                                    <p:anim calcmode="lin" valueType="num">
                                      <p:cBhvr additive="base">
                                        <p:cTn id="28" dur="500" fill="hold"/>
                                        <p:tgtEl>
                                          <p:spTgt spid="12"/>
                                        </p:tgtEl>
                                        <p:attrNameLst>
                                          <p:attrName>ppt_y</p:attrName>
                                        </p:attrNameLst>
                                      </p:cBhvr>
                                      <p:tavLst>
                                        <p:tav tm="0">
                                          <p:val>
                                            <p:strVal val="0-#ppt_h/2"/>
                                          </p:val>
                                        </p:tav>
                                        <p:tav tm="100000">
                                          <p:val>
                                            <p:strVal val="#ppt_y"/>
                                          </p:val>
                                        </p:tav>
                                      </p:tavLst>
                                    </p:anim>
                                  </p:childTnLst>
                                </p:cTn>
                              </p:par>
                              <p:par>
                                <p:cTn id="29" presetID="2" presetClass="entr" presetSubtype="9"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additive="base">
                                        <p:cTn id="31" dur="500" fill="hold"/>
                                        <p:tgtEl>
                                          <p:spTgt spid="13"/>
                                        </p:tgtEl>
                                        <p:attrNameLst>
                                          <p:attrName>ppt_x</p:attrName>
                                        </p:attrNameLst>
                                      </p:cBhvr>
                                      <p:tavLst>
                                        <p:tav tm="0">
                                          <p:val>
                                            <p:strVal val="0-#ppt_w/2"/>
                                          </p:val>
                                        </p:tav>
                                        <p:tav tm="100000">
                                          <p:val>
                                            <p:strVal val="#ppt_x"/>
                                          </p:val>
                                        </p:tav>
                                      </p:tavLst>
                                    </p:anim>
                                    <p:anim calcmode="lin" valueType="num">
                                      <p:cBhvr additive="base">
                                        <p:cTn id="32" dur="500" fill="hold"/>
                                        <p:tgtEl>
                                          <p:spTgt spid="13"/>
                                        </p:tgtEl>
                                        <p:attrNameLst>
                                          <p:attrName>ppt_y</p:attrName>
                                        </p:attrNameLst>
                                      </p:cBhvr>
                                      <p:tavLst>
                                        <p:tav tm="0">
                                          <p:val>
                                            <p:strVal val="0-#ppt_h/2"/>
                                          </p:val>
                                        </p:tav>
                                        <p:tav tm="100000">
                                          <p:val>
                                            <p:strVal val="#ppt_y"/>
                                          </p:val>
                                        </p:tav>
                                      </p:tavLst>
                                    </p:anim>
                                  </p:childTnLst>
                                </p:cTn>
                              </p:par>
                              <p:par>
                                <p:cTn id="33" presetID="10" presetClass="entr" presetSubtype="0" fill="hold" grpId="0" nodeType="with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fade">
                                      <p:cBhvr>
                                        <p:cTn id="35" dur="500"/>
                                        <p:tgtEl>
                                          <p:spTgt spid="16"/>
                                        </p:tgtEl>
                                      </p:cBhvr>
                                    </p:animEffect>
                                  </p:childTnLst>
                                </p:cTn>
                              </p:par>
                            </p:childTnLst>
                          </p:cTn>
                        </p:par>
                        <p:par>
                          <p:cTn id="36" fill="hold">
                            <p:stCondLst>
                              <p:cond delay="500"/>
                            </p:stCondLst>
                            <p:childTnLst>
                              <p:par>
                                <p:cTn id="37" presetID="10" presetClass="entr" presetSubtype="0" fill="hold" grpId="0" nodeType="after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fade">
                                      <p:cBhvr>
                                        <p:cTn id="39"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6" grpId="0" animBg="1"/>
      <p:bldP spid="17" grpId="0"/>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sp>
        <p:nvSpPr>
          <p:cNvPr id="7" name="Freeform 5"/>
          <p:cNvSpPr>
            <a:spLocks/>
          </p:cNvSpPr>
          <p:nvPr userDrawn="1"/>
        </p:nvSpPr>
        <p:spPr bwMode="auto">
          <a:xfrm>
            <a:off x="2" y="1"/>
            <a:ext cx="1705511" cy="170551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75000"/>
              <a:alpha val="7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8" name="Freeform 5"/>
          <p:cNvSpPr>
            <a:spLocks/>
          </p:cNvSpPr>
          <p:nvPr userDrawn="1"/>
        </p:nvSpPr>
        <p:spPr bwMode="auto">
          <a:xfrm>
            <a:off x="1977029" y="1135987"/>
            <a:ext cx="617967" cy="617966"/>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40000"/>
              <a:lumOff val="60000"/>
              <a:alpha val="7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9" name="Freeform 5"/>
          <p:cNvSpPr>
            <a:spLocks/>
          </p:cNvSpPr>
          <p:nvPr userDrawn="1"/>
        </p:nvSpPr>
        <p:spPr bwMode="auto">
          <a:xfrm>
            <a:off x="2539256" y="570067"/>
            <a:ext cx="422939" cy="422939"/>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20000"/>
              <a:lumOff val="80000"/>
              <a:alpha val="7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0" name="Freeform 5"/>
          <p:cNvSpPr>
            <a:spLocks/>
          </p:cNvSpPr>
          <p:nvPr userDrawn="1"/>
        </p:nvSpPr>
        <p:spPr bwMode="auto">
          <a:xfrm>
            <a:off x="2866511" y="1311026"/>
            <a:ext cx="680063" cy="680062"/>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75000"/>
              <a:alpha val="7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1" name="Freeform 5"/>
          <p:cNvSpPr>
            <a:spLocks/>
          </p:cNvSpPr>
          <p:nvPr userDrawn="1"/>
        </p:nvSpPr>
        <p:spPr bwMode="auto">
          <a:xfrm>
            <a:off x="1958064" y="406092"/>
            <a:ext cx="327947" cy="327946"/>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50000"/>
              <a:alpha val="7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2" name="Freeform 5"/>
          <p:cNvSpPr>
            <a:spLocks/>
          </p:cNvSpPr>
          <p:nvPr userDrawn="1"/>
        </p:nvSpPr>
        <p:spPr bwMode="auto">
          <a:xfrm>
            <a:off x="1284929" y="1968949"/>
            <a:ext cx="841167" cy="841167"/>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60000"/>
              <a:lumOff val="40000"/>
              <a:alpha val="7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3" name="Freeform 5"/>
          <p:cNvSpPr>
            <a:spLocks/>
          </p:cNvSpPr>
          <p:nvPr userDrawn="1"/>
        </p:nvSpPr>
        <p:spPr bwMode="auto">
          <a:xfrm>
            <a:off x="641601" y="1863888"/>
            <a:ext cx="422939" cy="422939"/>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40000"/>
              <a:lumOff val="60000"/>
              <a:alpha val="7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6" name="Freeform 5"/>
          <p:cNvSpPr>
            <a:spLocks/>
          </p:cNvSpPr>
          <p:nvPr userDrawn="1"/>
        </p:nvSpPr>
        <p:spPr bwMode="auto">
          <a:xfrm rot="5400000" flipH="1">
            <a:off x="110771" y="150953"/>
            <a:ext cx="530831" cy="530831"/>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7" name="TextBox 16"/>
          <p:cNvSpPr txBox="1"/>
          <p:nvPr userDrawn="1"/>
        </p:nvSpPr>
        <p:spPr>
          <a:xfrm>
            <a:off x="150398" y="221426"/>
            <a:ext cx="460382" cy="369332"/>
          </a:xfrm>
          <a:prstGeom prst="rect">
            <a:avLst/>
          </a:prstGeom>
          <a:noFill/>
        </p:spPr>
        <p:txBody>
          <a:bodyPr wrap="none" rtlCol="0">
            <a:spAutoFit/>
          </a:bodyPr>
          <a:lstStyle/>
          <a:p>
            <a:pPr algn="ctr"/>
            <a:fld id="{260E2A6B-A809-4840-BF14-8648BC0BDF87}" type="slidenum">
              <a:rPr lang="id-ID" sz="1800" b="1" smtClean="0">
                <a:solidFill>
                  <a:schemeClr val="bg1"/>
                </a:solidFill>
              </a:rPr>
              <a:pPr algn="ctr"/>
              <a:t>‹#›</a:t>
            </a:fld>
            <a:endParaRPr lang="id-ID" sz="1800" dirty="0">
              <a:solidFill>
                <a:schemeClr val="bg1"/>
              </a:solidFill>
            </a:endParaRPr>
          </a:p>
        </p:txBody>
      </p:sp>
      <p:sp>
        <p:nvSpPr>
          <p:cNvPr id="19" name="Title 1"/>
          <p:cNvSpPr>
            <a:spLocks noGrp="1"/>
          </p:cNvSpPr>
          <p:nvPr>
            <p:ph type="title"/>
          </p:nvPr>
        </p:nvSpPr>
        <p:spPr>
          <a:xfrm>
            <a:off x="581573" y="76200"/>
            <a:ext cx="11204027" cy="685800"/>
          </a:xfrm>
        </p:spPr>
        <p:txBody>
          <a:bodyPr anchor="ctr" anchorCtr="0">
            <a:normAutofit/>
          </a:bodyPr>
          <a:lstStyle>
            <a:lvl1pPr algn="r">
              <a:defRPr sz="2800" b="1">
                <a:solidFill>
                  <a:schemeClr val="tx1">
                    <a:lumMod val="85000"/>
                    <a:lumOff val="15000"/>
                  </a:schemeClr>
                </a:solidFill>
                <a:latin typeface="Arial" panose="020B0604020202020204" pitchFamily="34" charset="0"/>
                <a:cs typeface="Arial" panose="020B0604020202020204" pitchFamily="34" charset="0"/>
              </a:defRPr>
            </a:lvl1pPr>
          </a:lstStyle>
          <a:p>
            <a:r>
              <a:rPr lang="en-US" dirty="0" smtClean="0"/>
              <a:t>Click to edit Master title style</a:t>
            </a:r>
            <a:endParaRPr lang="en-US" dirty="0"/>
          </a:p>
        </p:txBody>
      </p:sp>
    </p:spTree>
    <p:extLst>
      <p:ext uri="{BB962C8B-B14F-4D97-AF65-F5344CB8AC3E}">
        <p14:creationId xmlns="" xmlns:p14="http://schemas.microsoft.com/office/powerpoint/2010/main" val="2261328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0-#ppt_h/2"/>
                                          </p:val>
                                        </p:tav>
                                        <p:tav tm="100000">
                                          <p:val>
                                            <p:strVal val="#ppt_y"/>
                                          </p:val>
                                        </p:tav>
                                      </p:tavLst>
                                    </p:anim>
                                  </p:childTnLst>
                                </p:cTn>
                              </p:par>
                              <p:par>
                                <p:cTn id="9" presetID="2" presetClass="entr" presetSubtype="9"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0-#ppt_w/2"/>
                                          </p:val>
                                        </p:tav>
                                        <p:tav tm="100000">
                                          <p:val>
                                            <p:strVal val="#ppt_x"/>
                                          </p:val>
                                        </p:tav>
                                      </p:tavLst>
                                    </p:anim>
                                    <p:anim calcmode="lin" valueType="num">
                                      <p:cBhvr additive="base">
                                        <p:cTn id="12" dur="500" fill="hold"/>
                                        <p:tgtEl>
                                          <p:spTgt spid="11"/>
                                        </p:tgtEl>
                                        <p:attrNameLst>
                                          <p:attrName>ppt_y</p:attrName>
                                        </p:attrNameLst>
                                      </p:cBhvr>
                                      <p:tavLst>
                                        <p:tav tm="0">
                                          <p:val>
                                            <p:strVal val="0-#ppt_h/2"/>
                                          </p:val>
                                        </p:tav>
                                        <p:tav tm="100000">
                                          <p:val>
                                            <p:strVal val="#ppt_y"/>
                                          </p:val>
                                        </p:tav>
                                      </p:tavLst>
                                    </p:anim>
                                  </p:childTnLst>
                                </p:cTn>
                              </p:par>
                              <p:par>
                                <p:cTn id="13" presetID="2" presetClass="entr" presetSubtype="9"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0-#ppt_w/2"/>
                                          </p:val>
                                        </p:tav>
                                        <p:tav tm="100000">
                                          <p:val>
                                            <p:strVal val="#ppt_x"/>
                                          </p:val>
                                        </p:tav>
                                      </p:tavLst>
                                    </p:anim>
                                    <p:anim calcmode="lin" valueType="num">
                                      <p:cBhvr additive="base">
                                        <p:cTn id="16" dur="500" fill="hold"/>
                                        <p:tgtEl>
                                          <p:spTgt spid="9"/>
                                        </p:tgtEl>
                                        <p:attrNameLst>
                                          <p:attrName>ppt_y</p:attrName>
                                        </p:attrNameLst>
                                      </p:cBhvr>
                                      <p:tavLst>
                                        <p:tav tm="0">
                                          <p:val>
                                            <p:strVal val="0-#ppt_h/2"/>
                                          </p:val>
                                        </p:tav>
                                        <p:tav tm="100000">
                                          <p:val>
                                            <p:strVal val="#ppt_y"/>
                                          </p:val>
                                        </p:tav>
                                      </p:tavLst>
                                    </p:anim>
                                  </p:childTnLst>
                                </p:cTn>
                              </p:par>
                              <p:par>
                                <p:cTn id="17" presetID="2" presetClass="entr" presetSubtype="9"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0-#ppt_w/2"/>
                                          </p:val>
                                        </p:tav>
                                        <p:tav tm="100000">
                                          <p:val>
                                            <p:strVal val="#ppt_x"/>
                                          </p:val>
                                        </p:tav>
                                      </p:tavLst>
                                    </p:anim>
                                    <p:anim calcmode="lin" valueType="num">
                                      <p:cBhvr additive="base">
                                        <p:cTn id="20" dur="500" fill="hold"/>
                                        <p:tgtEl>
                                          <p:spTgt spid="8"/>
                                        </p:tgtEl>
                                        <p:attrNameLst>
                                          <p:attrName>ppt_y</p:attrName>
                                        </p:attrNameLst>
                                      </p:cBhvr>
                                      <p:tavLst>
                                        <p:tav tm="0">
                                          <p:val>
                                            <p:strVal val="0-#ppt_h/2"/>
                                          </p:val>
                                        </p:tav>
                                        <p:tav tm="100000">
                                          <p:val>
                                            <p:strVal val="#ppt_y"/>
                                          </p:val>
                                        </p:tav>
                                      </p:tavLst>
                                    </p:anim>
                                  </p:childTnLst>
                                </p:cTn>
                              </p:par>
                              <p:par>
                                <p:cTn id="21" presetID="2" presetClass="entr" presetSubtype="9"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500" fill="hold"/>
                                        <p:tgtEl>
                                          <p:spTgt spid="10"/>
                                        </p:tgtEl>
                                        <p:attrNameLst>
                                          <p:attrName>ppt_x</p:attrName>
                                        </p:attrNameLst>
                                      </p:cBhvr>
                                      <p:tavLst>
                                        <p:tav tm="0">
                                          <p:val>
                                            <p:strVal val="0-#ppt_w/2"/>
                                          </p:val>
                                        </p:tav>
                                        <p:tav tm="100000">
                                          <p:val>
                                            <p:strVal val="#ppt_x"/>
                                          </p:val>
                                        </p:tav>
                                      </p:tavLst>
                                    </p:anim>
                                    <p:anim calcmode="lin" valueType="num">
                                      <p:cBhvr additive="base">
                                        <p:cTn id="24" dur="500" fill="hold"/>
                                        <p:tgtEl>
                                          <p:spTgt spid="10"/>
                                        </p:tgtEl>
                                        <p:attrNameLst>
                                          <p:attrName>ppt_y</p:attrName>
                                        </p:attrNameLst>
                                      </p:cBhvr>
                                      <p:tavLst>
                                        <p:tav tm="0">
                                          <p:val>
                                            <p:strVal val="0-#ppt_h/2"/>
                                          </p:val>
                                        </p:tav>
                                        <p:tav tm="100000">
                                          <p:val>
                                            <p:strVal val="#ppt_y"/>
                                          </p:val>
                                        </p:tav>
                                      </p:tavLst>
                                    </p:anim>
                                  </p:childTnLst>
                                </p:cTn>
                              </p:par>
                              <p:par>
                                <p:cTn id="25" presetID="2" presetClass="entr" presetSubtype="9"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anim calcmode="lin" valueType="num">
                                      <p:cBhvr additive="base">
                                        <p:cTn id="27" dur="500" fill="hold"/>
                                        <p:tgtEl>
                                          <p:spTgt spid="12"/>
                                        </p:tgtEl>
                                        <p:attrNameLst>
                                          <p:attrName>ppt_x</p:attrName>
                                        </p:attrNameLst>
                                      </p:cBhvr>
                                      <p:tavLst>
                                        <p:tav tm="0">
                                          <p:val>
                                            <p:strVal val="0-#ppt_w/2"/>
                                          </p:val>
                                        </p:tav>
                                        <p:tav tm="100000">
                                          <p:val>
                                            <p:strVal val="#ppt_x"/>
                                          </p:val>
                                        </p:tav>
                                      </p:tavLst>
                                    </p:anim>
                                    <p:anim calcmode="lin" valueType="num">
                                      <p:cBhvr additive="base">
                                        <p:cTn id="28" dur="500" fill="hold"/>
                                        <p:tgtEl>
                                          <p:spTgt spid="12"/>
                                        </p:tgtEl>
                                        <p:attrNameLst>
                                          <p:attrName>ppt_y</p:attrName>
                                        </p:attrNameLst>
                                      </p:cBhvr>
                                      <p:tavLst>
                                        <p:tav tm="0">
                                          <p:val>
                                            <p:strVal val="0-#ppt_h/2"/>
                                          </p:val>
                                        </p:tav>
                                        <p:tav tm="100000">
                                          <p:val>
                                            <p:strVal val="#ppt_y"/>
                                          </p:val>
                                        </p:tav>
                                      </p:tavLst>
                                    </p:anim>
                                  </p:childTnLst>
                                </p:cTn>
                              </p:par>
                              <p:par>
                                <p:cTn id="29" presetID="2" presetClass="entr" presetSubtype="9"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additive="base">
                                        <p:cTn id="31" dur="500" fill="hold"/>
                                        <p:tgtEl>
                                          <p:spTgt spid="13"/>
                                        </p:tgtEl>
                                        <p:attrNameLst>
                                          <p:attrName>ppt_x</p:attrName>
                                        </p:attrNameLst>
                                      </p:cBhvr>
                                      <p:tavLst>
                                        <p:tav tm="0">
                                          <p:val>
                                            <p:strVal val="0-#ppt_w/2"/>
                                          </p:val>
                                        </p:tav>
                                        <p:tav tm="100000">
                                          <p:val>
                                            <p:strVal val="#ppt_x"/>
                                          </p:val>
                                        </p:tav>
                                      </p:tavLst>
                                    </p:anim>
                                    <p:anim calcmode="lin" valueType="num">
                                      <p:cBhvr additive="base">
                                        <p:cTn id="32" dur="500" fill="hold"/>
                                        <p:tgtEl>
                                          <p:spTgt spid="13"/>
                                        </p:tgtEl>
                                        <p:attrNameLst>
                                          <p:attrName>ppt_y</p:attrName>
                                        </p:attrNameLst>
                                      </p:cBhvr>
                                      <p:tavLst>
                                        <p:tav tm="0">
                                          <p:val>
                                            <p:strVal val="0-#ppt_h/2"/>
                                          </p:val>
                                        </p:tav>
                                        <p:tav tm="100000">
                                          <p:val>
                                            <p:strVal val="#ppt_y"/>
                                          </p:val>
                                        </p:tav>
                                      </p:tavLst>
                                    </p:anim>
                                  </p:childTnLst>
                                </p:cTn>
                              </p:par>
                              <p:par>
                                <p:cTn id="33" presetID="10" presetClass="entr" presetSubtype="0" fill="hold" grpId="0" nodeType="with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fade">
                                      <p:cBhvr>
                                        <p:cTn id="35" dur="500"/>
                                        <p:tgtEl>
                                          <p:spTgt spid="16"/>
                                        </p:tgtEl>
                                      </p:cBhvr>
                                    </p:animEffect>
                                  </p:childTnLst>
                                </p:cTn>
                              </p:par>
                            </p:childTnLst>
                          </p:cTn>
                        </p:par>
                        <p:par>
                          <p:cTn id="36" fill="hold">
                            <p:stCondLst>
                              <p:cond delay="500"/>
                            </p:stCondLst>
                            <p:childTnLst>
                              <p:par>
                                <p:cTn id="37" presetID="10" presetClass="entr" presetSubtype="0" fill="hold" grpId="0" nodeType="after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fade">
                                      <p:cBhvr>
                                        <p:cTn id="39"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6" grpId="0" animBg="1"/>
      <p:bldP spid="17" grpId="0"/>
    </p:bld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sp>
        <p:nvSpPr>
          <p:cNvPr id="7" name="Freeform 5"/>
          <p:cNvSpPr>
            <a:spLocks/>
          </p:cNvSpPr>
          <p:nvPr userDrawn="1"/>
        </p:nvSpPr>
        <p:spPr bwMode="auto">
          <a:xfrm>
            <a:off x="2" y="1"/>
            <a:ext cx="1705511" cy="170551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75000"/>
              <a:alpha val="7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8" name="Freeform 5"/>
          <p:cNvSpPr>
            <a:spLocks/>
          </p:cNvSpPr>
          <p:nvPr userDrawn="1"/>
        </p:nvSpPr>
        <p:spPr bwMode="auto">
          <a:xfrm>
            <a:off x="1977029" y="1135987"/>
            <a:ext cx="617967" cy="617966"/>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40000"/>
              <a:lumOff val="60000"/>
              <a:alpha val="7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9" name="Freeform 5"/>
          <p:cNvSpPr>
            <a:spLocks/>
          </p:cNvSpPr>
          <p:nvPr userDrawn="1"/>
        </p:nvSpPr>
        <p:spPr bwMode="auto">
          <a:xfrm>
            <a:off x="2539256" y="570067"/>
            <a:ext cx="422939" cy="422939"/>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20000"/>
              <a:lumOff val="80000"/>
              <a:alpha val="7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0" name="Freeform 5"/>
          <p:cNvSpPr>
            <a:spLocks/>
          </p:cNvSpPr>
          <p:nvPr userDrawn="1"/>
        </p:nvSpPr>
        <p:spPr bwMode="auto">
          <a:xfrm>
            <a:off x="2866511" y="1311026"/>
            <a:ext cx="680063" cy="680062"/>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75000"/>
              <a:alpha val="7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1" name="Freeform 5"/>
          <p:cNvSpPr>
            <a:spLocks/>
          </p:cNvSpPr>
          <p:nvPr userDrawn="1"/>
        </p:nvSpPr>
        <p:spPr bwMode="auto">
          <a:xfrm>
            <a:off x="1958064" y="406092"/>
            <a:ext cx="327947" cy="327946"/>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50000"/>
              <a:alpha val="7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2" name="Freeform 5"/>
          <p:cNvSpPr>
            <a:spLocks/>
          </p:cNvSpPr>
          <p:nvPr userDrawn="1"/>
        </p:nvSpPr>
        <p:spPr bwMode="auto">
          <a:xfrm>
            <a:off x="1284929" y="1968949"/>
            <a:ext cx="841167" cy="841167"/>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60000"/>
              <a:lumOff val="40000"/>
              <a:alpha val="7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3" name="Freeform 5"/>
          <p:cNvSpPr>
            <a:spLocks/>
          </p:cNvSpPr>
          <p:nvPr userDrawn="1"/>
        </p:nvSpPr>
        <p:spPr bwMode="auto">
          <a:xfrm>
            <a:off x="641601" y="1863888"/>
            <a:ext cx="422939" cy="422939"/>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40000"/>
              <a:lumOff val="60000"/>
              <a:alpha val="7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6" name="Freeform 5"/>
          <p:cNvSpPr>
            <a:spLocks/>
          </p:cNvSpPr>
          <p:nvPr userDrawn="1"/>
        </p:nvSpPr>
        <p:spPr bwMode="auto">
          <a:xfrm rot="5400000" flipH="1">
            <a:off x="110771" y="150953"/>
            <a:ext cx="530831" cy="530831"/>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7" name="TextBox 16"/>
          <p:cNvSpPr txBox="1"/>
          <p:nvPr userDrawn="1"/>
        </p:nvSpPr>
        <p:spPr>
          <a:xfrm>
            <a:off x="150398" y="221426"/>
            <a:ext cx="460382" cy="369332"/>
          </a:xfrm>
          <a:prstGeom prst="rect">
            <a:avLst/>
          </a:prstGeom>
          <a:noFill/>
        </p:spPr>
        <p:txBody>
          <a:bodyPr wrap="none" rtlCol="0">
            <a:spAutoFit/>
          </a:bodyPr>
          <a:lstStyle/>
          <a:p>
            <a:pPr algn="ctr"/>
            <a:fld id="{260E2A6B-A809-4840-BF14-8648BC0BDF87}" type="slidenum">
              <a:rPr lang="id-ID" sz="1800" b="1" smtClean="0">
                <a:solidFill>
                  <a:schemeClr val="bg1"/>
                </a:solidFill>
              </a:rPr>
              <a:pPr algn="ctr"/>
              <a:t>‹#›</a:t>
            </a:fld>
            <a:endParaRPr lang="id-ID" sz="1800" dirty="0">
              <a:solidFill>
                <a:schemeClr val="bg1"/>
              </a:solidFill>
            </a:endParaRPr>
          </a:p>
        </p:txBody>
      </p:sp>
      <p:sp>
        <p:nvSpPr>
          <p:cNvPr id="19" name="Title 1"/>
          <p:cNvSpPr>
            <a:spLocks noGrp="1"/>
          </p:cNvSpPr>
          <p:nvPr>
            <p:ph type="title"/>
          </p:nvPr>
        </p:nvSpPr>
        <p:spPr>
          <a:xfrm>
            <a:off x="581573" y="76200"/>
            <a:ext cx="11204027" cy="685800"/>
          </a:xfrm>
        </p:spPr>
        <p:txBody>
          <a:bodyPr anchor="ctr" anchorCtr="0">
            <a:normAutofit/>
          </a:bodyPr>
          <a:lstStyle>
            <a:lvl1pPr algn="r">
              <a:defRPr sz="2800" b="1">
                <a:solidFill>
                  <a:schemeClr val="tx1">
                    <a:lumMod val="85000"/>
                    <a:lumOff val="15000"/>
                  </a:schemeClr>
                </a:solidFill>
                <a:latin typeface="Arial" panose="020B0604020202020204" pitchFamily="34" charset="0"/>
                <a:cs typeface="Arial" panose="020B0604020202020204" pitchFamily="34" charset="0"/>
              </a:defRPr>
            </a:lvl1pPr>
          </a:lstStyle>
          <a:p>
            <a:r>
              <a:rPr lang="en-US" dirty="0" smtClean="0"/>
              <a:t>Click to edit Master title style</a:t>
            </a:r>
            <a:endParaRPr lang="en-US" dirty="0"/>
          </a:p>
        </p:txBody>
      </p:sp>
    </p:spTree>
    <p:extLst>
      <p:ext uri="{BB962C8B-B14F-4D97-AF65-F5344CB8AC3E}">
        <p14:creationId xmlns="" xmlns:p14="http://schemas.microsoft.com/office/powerpoint/2010/main" val="2261328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0-#ppt_h/2"/>
                                          </p:val>
                                        </p:tav>
                                        <p:tav tm="100000">
                                          <p:val>
                                            <p:strVal val="#ppt_y"/>
                                          </p:val>
                                        </p:tav>
                                      </p:tavLst>
                                    </p:anim>
                                  </p:childTnLst>
                                </p:cTn>
                              </p:par>
                              <p:par>
                                <p:cTn id="9" presetID="2" presetClass="entr" presetSubtype="9"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0-#ppt_w/2"/>
                                          </p:val>
                                        </p:tav>
                                        <p:tav tm="100000">
                                          <p:val>
                                            <p:strVal val="#ppt_x"/>
                                          </p:val>
                                        </p:tav>
                                      </p:tavLst>
                                    </p:anim>
                                    <p:anim calcmode="lin" valueType="num">
                                      <p:cBhvr additive="base">
                                        <p:cTn id="12" dur="500" fill="hold"/>
                                        <p:tgtEl>
                                          <p:spTgt spid="11"/>
                                        </p:tgtEl>
                                        <p:attrNameLst>
                                          <p:attrName>ppt_y</p:attrName>
                                        </p:attrNameLst>
                                      </p:cBhvr>
                                      <p:tavLst>
                                        <p:tav tm="0">
                                          <p:val>
                                            <p:strVal val="0-#ppt_h/2"/>
                                          </p:val>
                                        </p:tav>
                                        <p:tav tm="100000">
                                          <p:val>
                                            <p:strVal val="#ppt_y"/>
                                          </p:val>
                                        </p:tav>
                                      </p:tavLst>
                                    </p:anim>
                                  </p:childTnLst>
                                </p:cTn>
                              </p:par>
                              <p:par>
                                <p:cTn id="13" presetID="2" presetClass="entr" presetSubtype="9"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0-#ppt_w/2"/>
                                          </p:val>
                                        </p:tav>
                                        <p:tav tm="100000">
                                          <p:val>
                                            <p:strVal val="#ppt_x"/>
                                          </p:val>
                                        </p:tav>
                                      </p:tavLst>
                                    </p:anim>
                                    <p:anim calcmode="lin" valueType="num">
                                      <p:cBhvr additive="base">
                                        <p:cTn id="16" dur="500" fill="hold"/>
                                        <p:tgtEl>
                                          <p:spTgt spid="9"/>
                                        </p:tgtEl>
                                        <p:attrNameLst>
                                          <p:attrName>ppt_y</p:attrName>
                                        </p:attrNameLst>
                                      </p:cBhvr>
                                      <p:tavLst>
                                        <p:tav tm="0">
                                          <p:val>
                                            <p:strVal val="0-#ppt_h/2"/>
                                          </p:val>
                                        </p:tav>
                                        <p:tav tm="100000">
                                          <p:val>
                                            <p:strVal val="#ppt_y"/>
                                          </p:val>
                                        </p:tav>
                                      </p:tavLst>
                                    </p:anim>
                                  </p:childTnLst>
                                </p:cTn>
                              </p:par>
                              <p:par>
                                <p:cTn id="17" presetID="2" presetClass="entr" presetSubtype="9"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0-#ppt_w/2"/>
                                          </p:val>
                                        </p:tav>
                                        <p:tav tm="100000">
                                          <p:val>
                                            <p:strVal val="#ppt_x"/>
                                          </p:val>
                                        </p:tav>
                                      </p:tavLst>
                                    </p:anim>
                                    <p:anim calcmode="lin" valueType="num">
                                      <p:cBhvr additive="base">
                                        <p:cTn id="20" dur="500" fill="hold"/>
                                        <p:tgtEl>
                                          <p:spTgt spid="8"/>
                                        </p:tgtEl>
                                        <p:attrNameLst>
                                          <p:attrName>ppt_y</p:attrName>
                                        </p:attrNameLst>
                                      </p:cBhvr>
                                      <p:tavLst>
                                        <p:tav tm="0">
                                          <p:val>
                                            <p:strVal val="0-#ppt_h/2"/>
                                          </p:val>
                                        </p:tav>
                                        <p:tav tm="100000">
                                          <p:val>
                                            <p:strVal val="#ppt_y"/>
                                          </p:val>
                                        </p:tav>
                                      </p:tavLst>
                                    </p:anim>
                                  </p:childTnLst>
                                </p:cTn>
                              </p:par>
                              <p:par>
                                <p:cTn id="21" presetID="2" presetClass="entr" presetSubtype="9"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500" fill="hold"/>
                                        <p:tgtEl>
                                          <p:spTgt spid="10"/>
                                        </p:tgtEl>
                                        <p:attrNameLst>
                                          <p:attrName>ppt_x</p:attrName>
                                        </p:attrNameLst>
                                      </p:cBhvr>
                                      <p:tavLst>
                                        <p:tav tm="0">
                                          <p:val>
                                            <p:strVal val="0-#ppt_w/2"/>
                                          </p:val>
                                        </p:tav>
                                        <p:tav tm="100000">
                                          <p:val>
                                            <p:strVal val="#ppt_x"/>
                                          </p:val>
                                        </p:tav>
                                      </p:tavLst>
                                    </p:anim>
                                    <p:anim calcmode="lin" valueType="num">
                                      <p:cBhvr additive="base">
                                        <p:cTn id="24" dur="500" fill="hold"/>
                                        <p:tgtEl>
                                          <p:spTgt spid="10"/>
                                        </p:tgtEl>
                                        <p:attrNameLst>
                                          <p:attrName>ppt_y</p:attrName>
                                        </p:attrNameLst>
                                      </p:cBhvr>
                                      <p:tavLst>
                                        <p:tav tm="0">
                                          <p:val>
                                            <p:strVal val="0-#ppt_h/2"/>
                                          </p:val>
                                        </p:tav>
                                        <p:tav tm="100000">
                                          <p:val>
                                            <p:strVal val="#ppt_y"/>
                                          </p:val>
                                        </p:tav>
                                      </p:tavLst>
                                    </p:anim>
                                  </p:childTnLst>
                                </p:cTn>
                              </p:par>
                              <p:par>
                                <p:cTn id="25" presetID="2" presetClass="entr" presetSubtype="9"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anim calcmode="lin" valueType="num">
                                      <p:cBhvr additive="base">
                                        <p:cTn id="27" dur="500" fill="hold"/>
                                        <p:tgtEl>
                                          <p:spTgt spid="12"/>
                                        </p:tgtEl>
                                        <p:attrNameLst>
                                          <p:attrName>ppt_x</p:attrName>
                                        </p:attrNameLst>
                                      </p:cBhvr>
                                      <p:tavLst>
                                        <p:tav tm="0">
                                          <p:val>
                                            <p:strVal val="0-#ppt_w/2"/>
                                          </p:val>
                                        </p:tav>
                                        <p:tav tm="100000">
                                          <p:val>
                                            <p:strVal val="#ppt_x"/>
                                          </p:val>
                                        </p:tav>
                                      </p:tavLst>
                                    </p:anim>
                                    <p:anim calcmode="lin" valueType="num">
                                      <p:cBhvr additive="base">
                                        <p:cTn id="28" dur="500" fill="hold"/>
                                        <p:tgtEl>
                                          <p:spTgt spid="12"/>
                                        </p:tgtEl>
                                        <p:attrNameLst>
                                          <p:attrName>ppt_y</p:attrName>
                                        </p:attrNameLst>
                                      </p:cBhvr>
                                      <p:tavLst>
                                        <p:tav tm="0">
                                          <p:val>
                                            <p:strVal val="0-#ppt_h/2"/>
                                          </p:val>
                                        </p:tav>
                                        <p:tav tm="100000">
                                          <p:val>
                                            <p:strVal val="#ppt_y"/>
                                          </p:val>
                                        </p:tav>
                                      </p:tavLst>
                                    </p:anim>
                                  </p:childTnLst>
                                </p:cTn>
                              </p:par>
                              <p:par>
                                <p:cTn id="29" presetID="2" presetClass="entr" presetSubtype="9"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additive="base">
                                        <p:cTn id="31" dur="500" fill="hold"/>
                                        <p:tgtEl>
                                          <p:spTgt spid="13"/>
                                        </p:tgtEl>
                                        <p:attrNameLst>
                                          <p:attrName>ppt_x</p:attrName>
                                        </p:attrNameLst>
                                      </p:cBhvr>
                                      <p:tavLst>
                                        <p:tav tm="0">
                                          <p:val>
                                            <p:strVal val="0-#ppt_w/2"/>
                                          </p:val>
                                        </p:tav>
                                        <p:tav tm="100000">
                                          <p:val>
                                            <p:strVal val="#ppt_x"/>
                                          </p:val>
                                        </p:tav>
                                      </p:tavLst>
                                    </p:anim>
                                    <p:anim calcmode="lin" valueType="num">
                                      <p:cBhvr additive="base">
                                        <p:cTn id="32" dur="500" fill="hold"/>
                                        <p:tgtEl>
                                          <p:spTgt spid="13"/>
                                        </p:tgtEl>
                                        <p:attrNameLst>
                                          <p:attrName>ppt_y</p:attrName>
                                        </p:attrNameLst>
                                      </p:cBhvr>
                                      <p:tavLst>
                                        <p:tav tm="0">
                                          <p:val>
                                            <p:strVal val="0-#ppt_h/2"/>
                                          </p:val>
                                        </p:tav>
                                        <p:tav tm="100000">
                                          <p:val>
                                            <p:strVal val="#ppt_y"/>
                                          </p:val>
                                        </p:tav>
                                      </p:tavLst>
                                    </p:anim>
                                  </p:childTnLst>
                                </p:cTn>
                              </p:par>
                              <p:par>
                                <p:cTn id="33" presetID="10" presetClass="entr" presetSubtype="0" fill="hold" grpId="0" nodeType="with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fade">
                                      <p:cBhvr>
                                        <p:cTn id="35" dur="500"/>
                                        <p:tgtEl>
                                          <p:spTgt spid="16"/>
                                        </p:tgtEl>
                                      </p:cBhvr>
                                    </p:animEffect>
                                  </p:childTnLst>
                                </p:cTn>
                              </p:par>
                            </p:childTnLst>
                          </p:cTn>
                        </p:par>
                        <p:par>
                          <p:cTn id="36" fill="hold">
                            <p:stCondLst>
                              <p:cond delay="500"/>
                            </p:stCondLst>
                            <p:childTnLst>
                              <p:par>
                                <p:cTn id="37" presetID="10" presetClass="entr" presetSubtype="0" fill="hold" grpId="0" nodeType="after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fade">
                                      <p:cBhvr>
                                        <p:cTn id="39"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6" grpId="0" animBg="1"/>
      <p:bldP spid="17" grpId="0"/>
    </p:bld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sp>
        <p:nvSpPr>
          <p:cNvPr id="7" name="Freeform 5"/>
          <p:cNvSpPr>
            <a:spLocks/>
          </p:cNvSpPr>
          <p:nvPr userDrawn="1"/>
        </p:nvSpPr>
        <p:spPr bwMode="auto">
          <a:xfrm>
            <a:off x="2" y="1"/>
            <a:ext cx="1705511" cy="170551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75000"/>
              <a:alpha val="7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8" name="Freeform 5"/>
          <p:cNvSpPr>
            <a:spLocks/>
          </p:cNvSpPr>
          <p:nvPr userDrawn="1"/>
        </p:nvSpPr>
        <p:spPr bwMode="auto">
          <a:xfrm>
            <a:off x="1977029" y="1135987"/>
            <a:ext cx="617967" cy="617966"/>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40000"/>
              <a:lumOff val="60000"/>
              <a:alpha val="7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9" name="Freeform 5"/>
          <p:cNvSpPr>
            <a:spLocks/>
          </p:cNvSpPr>
          <p:nvPr userDrawn="1"/>
        </p:nvSpPr>
        <p:spPr bwMode="auto">
          <a:xfrm>
            <a:off x="2539256" y="570067"/>
            <a:ext cx="422939" cy="422939"/>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20000"/>
              <a:lumOff val="80000"/>
              <a:alpha val="7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0" name="Freeform 5"/>
          <p:cNvSpPr>
            <a:spLocks/>
          </p:cNvSpPr>
          <p:nvPr userDrawn="1"/>
        </p:nvSpPr>
        <p:spPr bwMode="auto">
          <a:xfrm>
            <a:off x="2866511" y="1311026"/>
            <a:ext cx="680063" cy="680062"/>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75000"/>
              <a:alpha val="7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1" name="Freeform 5"/>
          <p:cNvSpPr>
            <a:spLocks/>
          </p:cNvSpPr>
          <p:nvPr userDrawn="1"/>
        </p:nvSpPr>
        <p:spPr bwMode="auto">
          <a:xfrm>
            <a:off x="1958064" y="406092"/>
            <a:ext cx="327947" cy="327946"/>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50000"/>
              <a:alpha val="7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2" name="Freeform 5"/>
          <p:cNvSpPr>
            <a:spLocks/>
          </p:cNvSpPr>
          <p:nvPr userDrawn="1"/>
        </p:nvSpPr>
        <p:spPr bwMode="auto">
          <a:xfrm>
            <a:off x="1284929" y="1968949"/>
            <a:ext cx="841167" cy="841167"/>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60000"/>
              <a:lumOff val="40000"/>
              <a:alpha val="7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3" name="Freeform 5"/>
          <p:cNvSpPr>
            <a:spLocks/>
          </p:cNvSpPr>
          <p:nvPr userDrawn="1"/>
        </p:nvSpPr>
        <p:spPr bwMode="auto">
          <a:xfrm>
            <a:off x="641601" y="1863888"/>
            <a:ext cx="422939" cy="422939"/>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40000"/>
              <a:lumOff val="60000"/>
              <a:alpha val="7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6" name="Freeform 5"/>
          <p:cNvSpPr>
            <a:spLocks/>
          </p:cNvSpPr>
          <p:nvPr userDrawn="1"/>
        </p:nvSpPr>
        <p:spPr bwMode="auto">
          <a:xfrm rot="5400000" flipH="1">
            <a:off x="110771" y="150953"/>
            <a:ext cx="530831" cy="530831"/>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7" name="TextBox 16"/>
          <p:cNvSpPr txBox="1"/>
          <p:nvPr userDrawn="1"/>
        </p:nvSpPr>
        <p:spPr>
          <a:xfrm>
            <a:off x="150398" y="221426"/>
            <a:ext cx="460382" cy="369332"/>
          </a:xfrm>
          <a:prstGeom prst="rect">
            <a:avLst/>
          </a:prstGeom>
          <a:noFill/>
        </p:spPr>
        <p:txBody>
          <a:bodyPr wrap="none" rtlCol="0">
            <a:spAutoFit/>
          </a:bodyPr>
          <a:lstStyle/>
          <a:p>
            <a:pPr algn="ctr"/>
            <a:fld id="{260E2A6B-A809-4840-BF14-8648BC0BDF87}" type="slidenum">
              <a:rPr lang="id-ID" sz="1800" b="1" smtClean="0">
                <a:solidFill>
                  <a:schemeClr val="bg1"/>
                </a:solidFill>
              </a:rPr>
              <a:pPr algn="ctr"/>
              <a:t>‹#›</a:t>
            </a:fld>
            <a:endParaRPr lang="id-ID" sz="1800" dirty="0">
              <a:solidFill>
                <a:schemeClr val="bg1"/>
              </a:solidFill>
            </a:endParaRPr>
          </a:p>
        </p:txBody>
      </p:sp>
      <p:sp>
        <p:nvSpPr>
          <p:cNvPr id="19" name="Title 1"/>
          <p:cNvSpPr>
            <a:spLocks noGrp="1"/>
          </p:cNvSpPr>
          <p:nvPr>
            <p:ph type="title"/>
          </p:nvPr>
        </p:nvSpPr>
        <p:spPr>
          <a:xfrm>
            <a:off x="581573" y="76200"/>
            <a:ext cx="11204027" cy="685800"/>
          </a:xfrm>
        </p:spPr>
        <p:txBody>
          <a:bodyPr anchor="ctr" anchorCtr="0">
            <a:normAutofit/>
          </a:bodyPr>
          <a:lstStyle>
            <a:lvl1pPr algn="r">
              <a:defRPr sz="2800" b="1">
                <a:solidFill>
                  <a:schemeClr val="tx1">
                    <a:lumMod val="85000"/>
                    <a:lumOff val="15000"/>
                  </a:schemeClr>
                </a:solidFill>
                <a:latin typeface="Arial" panose="020B0604020202020204" pitchFamily="34" charset="0"/>
                <a:cs typeface="Arial" panose="020B0604020202020204" pitchFamily="34" charset="0"/>
              </a:defRPr>
            </a:lvl1pPr>
          </a:lstStyle>
          <a:p>
            <a:r>
              <a:rPr lang="en-US" dirty="0" smtClean="0"/>
              <a:t>Click to edit Master title style</a:t>
            </a:r>
            <a:endParaRPr lang="en-US" dirty="0"/>
          </a:p>
        </p:txBody>
      </p:sp>
    </p:spTree>
    <p:extLst>
      <p:ext uri="{BB962C8B-B14F-4D97-AF65-F5344CB8AC3E}">
        <p14:creationId xmlns="" xmlns:p14="http://schemas.microsoft.com/office/powerpoint/2010/main" val="2261328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0-#ppt_h/2"/>
                                          </p:val>
                                        </p:tav>
                                        <p:tav tm="100000">
                                          <p:val>
                                            <p:strVal val="#ppt_y"/>
                                          </p:val>
                                        </p:tav>
                                      </p:tavLst>
                                    </p:anim>
                                  </p:childTnLst>
                                </p:cTn>
                              </p:par>
                              <p:par>
                                <p:cTn id="9" presetID="2" presetClass="entr" presetSubtype="9"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0-#ppt_w/2"/>
                                          </p:val>
                                        </p:tav>
                                        <p:tav tm="100000">
                                          <p:val>
                                            <p:strVal val="#ppt_x"/>
                                          </p:val>
                                        </p:tav>
                                      </p:tavLst>
                                    </p:anim>
                                    <p:anim calcmode="lin" valueType="num">
                                      <p:cBhvr additive="base">
                                        <p:cTn id="12" dur="500" fill="hold"/>
                                        <p:tgtEl>
                                          <p:spTgt spid="11"/>
                                        </p:tgtEl>
                                        <p:attrNameLst>
                                          <p:attrName>ppt_y</p:attrName>
                                        </p:attrNameLst>
                                      </p:cBhvr>
                                      <p:tavLst>
                                        <p:tav tm="0">
                                          <p:val>
                                            <p:strVal val="0-#ppt_h/2"/>
                                          </p:val>
                                        </p:tav>
                                        <p:tav tm="100000">
                                          <p:val>
                                            <p:strVal val="#ppt_y"/>
                                          </p:val>
                                        </p:tav>
                                      </p:tavLst>
                                    </p:anim>
                                  </p:childTnLst>
                                </p:cTn>
                              </p:par>
                              <p:par>
                                <p:cTn id="13" presetID="2" presetClass="entr" presetSubtype="9"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0-#ppt_w/2"/>
                                          </p:val>
                                        </p:tav>
                                        <p:tav tm="100000">
                                          <p:val>
                                            <p:strVal val="#ppt_x"/>
                                          </p:val>
                                        </p:tav>
                                      </p:tavLst>
                                    </p:anim>
                                    <p:anim calcmode="lin" valueType="num">
                                      <p:cBhvr additive="base">
                                        <p:cTn id="16" dur="500" fill="hold"/>
                                        <p:tgtEl>
                                          <p:spTgt spid="9"/>
                                        </p:tgtEl>
                                        <p:attrNameLst>
                                          <p:attrName>ppt_y</p:attrName>
                                        </p:attrNameLst>
                                      </p:cBhvr>
                                      <p:tavLst>
                                        <p:tav tm="0">
                                          <p:val>
                                            <p:strVal val="0-#ppt_h/2"/>
                                          </p:val>
                                        </p:tav>
                                        <p:tav tm="100000">
                                          <p:val>
                                            <p:strVal val="#ppt_y"/>
                                          </p:val>
                                        </p:tav>
                                      </p:tavLst>
                                    </p:anim>
                                  </p:childTnLst>
                                </p:cTn>
                              </p:par>
                              <p:par>
                                <p:cTn id="17" presetID="2" presetClass="entr" presetSubtype="9"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0-#ppt_w/2"/>
                                          </p:val>
                                        </p:tav>
                                        <p:tav tm="100000">
                                          <p:val>
                                            <p:strVal val="#ppt_x"/>
                                          </p:val>
                                        </p:tav>
                                      </p:tavLst>
                                    </p:anim>
                                    <p:anim calcmode="lin" valueType="num">
                                      <p:cBhvr additive="base">
                                        <p:cTn id="20" dur="500" fill="hold"/>
                                        <p:tgtEl>
                                          <p:spTgt spid="8"/>
                                        </p:tgtEl>
                                        <p:attrNameLst>
                                          <p:attrName>ppt_y</p:attrName>
                                        </p:attrNameLst>
                                      </p:cBhvr>
                                      <p:tavLst>
                                        <p:tav tm="0">
                                          <p:val>
                                            <p:strVal val="0-#ppt_h/2"/>
                                          </p:val>
                                        </p:tav>
                                        <p:tav tm="100000">
                                          <p:val>
                                            <p:strVal val="#ppt_y"/>
                                          </p:val>
                                        </p:tav>
                                      </p:tavLst>
                                    </p:anim>
                                  </p:childTnLst>
                                </p:cTn>
                              </p:par>
                              <p:par>
                                <p:cTn id="21" presetID="2" presetClass="entr" presetSubtype="9"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500" fill="hold"/>
                                        <p:tgtEl>
                                          <p:spTgt spid="10"/>
                                        </p:tgtEl>
                                        <p:attrNameLst>
                                          <p:attrName>ppt_x</p:attrName>
                                        </p:attrNameLst>
                                      </p:cBhvr>
                                      <p:tavLst>
                                        <p:tav tm="0">
                                          <p:val>
                                            <p:strVal val="0-#ppt_w/2"/>
                                          </p:val>
                                        </p:tav>
                                        <p:tav tm="100000">
                                          <p:val>
                                            <p:strVal val="#ppt_x"/>
                                          </p:val>
                                        </p:tav>
                                      </p:tavLst>
                                    </p:anim>
                                    <p:anim calcmode="lin" valueType="num">
                                      <p:cBhvr additive="base">
                                        <p:cTn id="24" dur="500" fill="hold"/>
                                        <p:tgtEl>
                                          <p:spTgt spid="10"/>
                                        </p:tgtEl>
                                        <p:attrNameLst>
                                          <p:attrName>ppt_y</p:attrName>
                                        </p:attrNameLst>
                                      </p:cBhvr>
                                      <p:tavLst>
                                        <p:tav tm="0">
                                          <p:val>
                                            <p:strVal val="0-#ppt_h/2"/>
                                          </p:val>
                                        </p:tav>
                                        <p:tav tm="100000">
                                          <p:val>
                                            <p:strVal val="#ppt_y"/>
                                          </p:val>
                                        </p:tav>
                                      </p:tavLst>
                                    </p:anim>
                                  </p:childTnLst>
                                </p:cTn>
                              </p:par>
                              <p:par>
                                <p:cTn id="25" presetID="2" presetClass="entr" presetSubtype="9"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anim calcmode="lin" valueType="num">
                                      <p:cBhvr additive="base">
                                        <p:cTn id="27" dur="500" fill="hold"/>
                                        <p:tgtEl>
                                          <p:spTgt spid="12"/>
                                        </p:tgtEl>
                                        <p:attrNameLst>
                                          <p:attrName>ppt_x</p:attrName>
                                        </p:attrNameLst>
                                      </p:cBhvr>
                                      <p:tavLst>
                                        <p:tav tm="0">
                                          <p:val>
                                            <p:strVal val="0-#ppt_w/2"/>
                                          </p:val>
                                        </p:tav>
                                        <p:tav tm="100000">
                                          <p:val>
                                            <p:strVal val="#ppt_x"/>
                                          </p:val>
                                        </p:tav>
                                      </p:tavLst>
                                    </p:anim>
                                    <p:anim calcmode="lin" valueType="num">
                                      <p:cBhvr additive="base">
                                        <p:cTn id="28" dur="500" fill="hold"/>
                                        <p:tgtEl>
                                          <p:spTgt spid="12"/>
                                        </p:tgtEl>
                                        <p:attrNameLst>
                                          <p:attrName>ppt_y</p:attrName>
                                        </p:attrNameLst>
                                      </p:cBhvr>
                                      <p:tavLst>
                                        <p:tav tm="0">
                                          <p:val>
                                            <p:strVal val="0-#ppt_h/2"/>
                                          </p:val>
                                        </p:tav>
                                        <p:tav tm="100000">
                                          <p:val>
                                            <p:strVal val="#ppt_y"/>
                                          </p:val>
                                        </p:tav>
                                      </p:tavLst>
                                    </p:anim>
                                  </p:childTnLst>
                                </p:cTn>
                              </p:par>
                              <p:par>
                                <p:cTn id="29" presetID="2" presetClass="entr" presetSubtype="9"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additive="base">
                                        <p:cTn id="31" dur="500" fill="hold"/>
                                        <p:tgtEl>
                                          <p:spTgt spid="13"/>
                                        </p:tgtEl>
                                        <p:attrNameLst>
                                          <p:attrName>ppt_x</p:attrName>
                                        </p:attrNameLst>
                                      </p:cBhvr>
                                      <p:tavLst>
                                        <p:tav tm="0">
                                          <p:val>
                                            <p:strVal val="0-#ppt_w/2"/>
                                          </p:val>
                                        </p:tav>
                                        <p:tav tm="100000">
                                          <p:val>
                                            <p:strVal val="#ppt_x"/>
                                          </p:val>
                                        </p:tav>
                                      </p:tavLst>
                                    </p:anim>
                                    <p:anim calcmode="lin" valueType="num">
                                      <p:cBhvr additive="base">
                                        <p:cTn id="32" dur="500" fill="hold"/>
                                        <p:tgtEl>
                                          <p:spTgt spid="13"/>
                                        </p:tgtEl>
                                        <p:attrNameLst>
                                          <p:attrName>ppt_y</p:attrName>
                                        </p:attrNameLst>
                                      </p:cBhvr>
                                      <p:tavLst>
                                        <p:tav tm="0">
                                          <p:val>
                                            <p:strVal val="0-#ppt_h/2"/>
                                          </p:val>
                                        </p:tav>
                                        <p:tav tm="100000">
                                          <p:val>
                                            <p:strVal val="#ppt_y"/>
                                          </p:val>
                                        </p:tav>
                                      </p:tavLst>
                                    </p:anim>
                                  </p:childTnLst>
                                </p:cTn>
                              </p:par>
                              <p:par>
                                <p:cTn id="33" presetID="10" presetClass="entr" presetSubtype="0" fill="hold" grpId="0" nodeType="with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fade">
                                      <p:cBhvr>
                                        <p:cTn id="35" dur="500"/>
                                        <p:tgtEl>
                                          <p:spTgt spid="16"/>
                                        </p:tgtEl>
                                      </p:cBhvr>
                                    </p:animEffect>
                                  </p:childTnLst>
                                </p:cTn>
                              </p:par>
                            </p:childTnLst>
                          </p:cTn>
                        </p:par>
                        <p:par>
                          <p:cTn id="36" fill="hold">
                            <p:stCondLst>
                              <p:cond delay="500"/>
                            </p:stCondLst>
                            <p:childTnLst>
                              <p:par>
                                <p:cTn id="37" presetID="10" presetClass="entr" presetSubtype="0" fill="hold" grpId="0" nodeType="after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fade">
                                      <p:cBhvr>
                                        <p:cTn id="39"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6" grpId="0" animBg="1"/>
      <p:bldP spid="17" grpId="0"/>
    </p:bld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sp>
        <p:nvSpPr>
          <p:cNvPr id="7" name="Freeform 5"/>
          <p:cNvSpPr>
            <a:spLocks/>
          </p:cNvSpPr>
          <p:nvPr userDrawn="1"/>
        </p:nvSpPr>
        <p:spPr bwMode="auto">
          <a:xfrm>
            <a:off x="2" y="1"/>
            <a:ext cx="1705511" cy="170551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75000"/>
              <a:alpha val="7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8" name="Freeform 5"/>
          <p:cNvSpPr>
            <a:spLocks/>
          </p:cNvSpPr>
          <p:nvPr userDrawn="1"/>
        </p:nvSpPr>
        <p:spPr bwMode="auto">
          <a:xfrm>
            <a:off x="1977029" y="1135987"/>
            <a:ext cx="617967" cy="617966"/>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40000"/>
              <a:lumOff val="60000"/>
              <a:alpha val="7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9" name="Freeform 5"/>
          <p:cNvSpPr>
            <a:spLocks/>
          </p:cNvSpPr>
          <p:nvPr userDrawn="1"/>
        </p:nvSpPr>
        <p:spPr bwMode="auto">
          <a:xfrm>
            <a:off x="2539256" y="570067"/>
            <a:ext cx="422939" cy="422939"/>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20000"/>
              <a:lumOff val="80000"/>
              <a:alpha val="7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0" name="Freeform 5"/>
          <p:cNvSpPr>
            <a:spLocks/>
          </p:cNvSpPr>
          <p:nvPr userDrawn="1"/>
        </p:nvSpPr>
        <p:spPr bwMode="auto">
          <a:xfrm>
            <a:off x="2866511" y="1311026"/>
            <a:ext cx="680063" cy="680062"/>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75000"/>
              <a:alpha val="7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1" name="Freeform 5"/>
          <p:cNvSpPr>
            <a:spLocks/>
          </p:cNvSpPr>
          <p:nvPr userDrawn="1"/>
        </p:nvSpPr>
        <p:spPr bwMode="auto">
          <a:xfrm>
            <a:off x="1958064" y="406092"/>
            <a:ext cx="327947" cy="327946"/>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50000"/>
              <a:alpha val="7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2" name="Freeform 5"/>
          <p:cNvSpPr>
            <a:spLocks/>
          </p:cNvSpPr>
          <p:nvPr userDrawn="1"/>
        </p:nvSpPr>
        <p:spPr bwMode="auto">
          <a:xfrm>
            <a:off x="1284929" y="1968949"/>
            <a:ext cx="841167" cy="841167"/>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60000"/>
              <a:lumOff val="40000"/>
              <a:alpha val="7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3" name="Freeform 5"/>
          <p:cNvSpPr>
            <a:spLocks/>
          </p:cNvSpPr>
          <p:nvPr userDrawn="1"/>
        </p:nvSpPr>
        <p:spPr bwMode="auto">
          <a:xfrm>
            <a:off x="641601" y="1863888"/>
            <a:ext cx="422939" cy="422939"/>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40000"/>
              <a:lumOff val="60000"/>
              <a:alpha val="7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6" name="Freeform 5"/>
          <p:cNvSpPr>
            <a:spLocks/>
          </p:cNvSpPr>
          <p:nvPr userDrawn="1"/>
        </p:nvSpPr>
        <p:spPr bwMode="auto">
          <a:xfrm rot="5400000" flipH="1">
            <a:off x="110771" y="150953"/>
            <a:ext cx="530831" cy="530831"/>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7" name="TextBox 16"/>
          <p:cNvSpPr txBox="1"/>
          <p:nvPr userDrawn="1"/>
        </p:nvSpPr>
        <p:spPr>
          <a:xfrm>
            <a:off x="150398" y="221426"/>
            <a:ext cx="460382" cy="369332"/>
          </a:xfrm>
          <a:prstGeom prst="rect">
            <a:avLst/>
          </a:prstGeom>
          <a:noFill/>
        </p:spPr>
        <p:txBody>
          <a:bodyPr wrap="none" rtlCol="0">
            <a:spAutoFit/>
          </a:bodyPr>
          <a:lstStyle/>
          <a:p>
            <a:pPr algn="ctr"/>
            <a:fld id="{260E2A6B-A809-4840-BF14-8648BC0BDF87}" type="slidenum">
              <a:rPr lang="id-ID" sz="1800" b="1" smtClean="0">
                <a:solidFill>
                  <a:schemeClr val="bg1"/>
                </a:solidFill>
              </a:rPr>
              <a:pPr algn="ctr"/>
              <a:t>‹#›</a:t>
            </a:fld>
            <a:endParaRPr lang="id-ID" sz="1800" dirty="0">
              <a:solidFill>
                <a:schemeClr val="bg1"/>
              </a:solidFill>
            </a:endParaRPr>
          </a:p>
        </p:txBody>
      </p:sp>
      <p:sp>
        <p:nvSpPr>
          <p:cNvPr id="19" name="Title 1"/>
          <p:cNvSpPr>
            <a:spLocks noGrp="1"/>
          </p:cNvSpPr>
          <p:nvPr>
            <p:ph type="title"/>
          </p:nvPr>
        </p:nvSpPr>
        <p:spPr>
          <a:xfrm>
            <a:off x="581573" y="76200"/>
            <a:ext cx="11204027" cy="685800"/>
          </a:xfrm>
        </p:spPr>
        <p:txBody>
          <a:bodyPr anchor="ctr" anchorCtr="0">
            <a:normAutofit/>
          </a:bodyPr>
          <a:lstStyle>
            <a:lvl1pPr algn="r">
              <a:defRPr sz="2800" b="1">
                <a:solidFill>
                  <a:schemeClr val="tx1">
                    <a:lumMod val="85000"/>
                    <a:lumOff val="15000"/>
                  </a:schemeClr>
                </a:solidFill>
                <a:latin typeface="Arial" panose="020B0604020202020204" pitchFamily="34" charset="0"/>
                <a:cs typeface="Arial" panose="020B0604020202020204" pitchFamily="34" charset="0"/>
              </a:defRPr>
            </a:lvl1pPr>
          </a:lstStyle>
          <a:p>
            <a:r>
              <a:rPr lang="en-US" dirty="0" smtClean="0"/>
              <a:t>Click to edit Master title style</a:t>
            </a:r>
            <a:endParaRPr lang="en-US" dirty="0"/>
          </a:p>
        </p:txBody>
      </p:sp>
    </p:spTree>
    <p:extLst>
      <p:ext uri="{BB962C8B-B14F-4D97-AF65-F5344CB8AC3E}">
        <p14:creationId xmlns="" xmlns:p14="http://schemas.microsoft.com/office/powerpoint/2010/main" val="2261328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0-#ppt_h/2"/>
                                          </p:val>
                                        </p:tav>
                                        <p:tav tm="100000">
                                          <p:val>
                                            <p:strVal val="#ppt_y"/>
                                          </p:val>
                                        </p:tav>
                                      </p:tavLst>
                                    </p:anim>
                                  </p:childTnLst>
                                </p:cTn>
                              </p:par>
                              <p:par>
                                <p:cTn id="9" presetID="2" presetClass="entr" presetSubtype="9"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0-#ppt_w/2"/>
                                          </p:val>
                                        </p:tav>
                                        <p:tav tm="100000">
                                          <p:val>
                                            <p:strVal val="#ppt_x"/>
                                          </p:val>
                                        </p:tav>
                                      </p:tavLst>
                                    </p:anim>
                                    <p:anim calcmode="lin" valueType="num">
                                      <p:cBhvr additive="base">
                                        <p:cTn id="12" dur="500" fill="hold"/>
                                        <p:tgtEl>
                                          <p:spTgt spid="11"/>
                                        </p:tgtEl>
                                        <p:attrNameLst>
                                          <p:attrName>ppt_y</p:attrName>
                                        </p:attrNameLst>
                                      </p:cBhvr>
                                      <p:tavLst>
                                        <p:tav tm="0">
                                          <p:val>
                                            <p:strVal val="0-#ppt_h/2"/>
                                          </p:val>
                                        </p:tav>
                                        <p:tav tm="100000">
                                          <p:val>
                                            <p:strVal val="#ppt_y"/>
                                          </p:val>
                                        </p:tav>
                                      </p:tavLst>
                                    </p:anim>
                                  </p:childTnLst>
                                </p:cTn>
                              </p:par>
                              <p:par>
                                <p:cTn id="13" presetID="2" presetClass="entr" presetSubtype="9"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0-#ppt_w/2"/>
                                          </p:val>
                                        </p:tav>
                                        <p:tav tm="100000">
                                          <p:val>
                                            <p:strVal val="#ppt_x"/>
                                          </p:val>
                                        </p:tav>
                                      </p:tavLst>
                                    </p:anim>
                                    <p:anim calcmode="lin" valueType="num">
                                      <p:cBhvr additive="base">
                                        <p:cTn id="16" dur="500" fill="hold"/>
                                        <p:tgtEl>
                                          <p:spTgt spid="9"/>
                                        </p:tgtEl>
                                        <p:attrNameLst>
                                          <p:attrName>ppt_y</p:attrName>
                                        </p:attrNameLst>
                                      </p:cBhvr>
                                      <p:tavLst>
                                        <p:tav tm="0">
                                          <p:val>
                                            <p:strVal val="0-#ppt_h/2"/>
                                          </p:val>
                                        </p:tav>
                                        <p:tav tm="100000">
                                          <p:val>
                                            <p:strVal val="#ppt_y"/>
                                          </p:val>
                                        </p:tav>
                                      </p:tavLst>
                                    </p:anim>
                                  </p:childTnLst>
                                </p:cTn>
                              </p:par>
                              <p:par>
                                <p:cTn id="17" presetID="2" presetClass="entr" presetSubtype="9"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0-#ppt_w/2"/>
                                          </p:val>
                                        </p:tav>
                                        <p:tav tm="100000">
                                          <p:val>
                                            <p:strVal val="#ppt_x"/>
                                          </p:val>
                                        </p:tav>
                                      </p:tavLst>
                                    </p:anim>
                                    <p:anim calcmode="lin" valueType="num">
                                      <p:cBhvr additive="base">
                                        <p:cTn id="20" dur="500" fill="hold"/>
                                        <p:tgtEl>
                                          <p:spTgt spid="8"/>
                                        </p:tgtEl>
                                        <p:attrNameLst>
                                          <p:attrName>ppt_y</p:attrName>
                                        </p:attrNameLst>
                                      </p:cBhvr>
                                      <p:tavLst>
                                        <p:tav tm="0">
                                          <p:val>
                                            <p:strVal val="0-#ppt_h/2"/>
                                          </p:val>
                                        </p:tav>
                                        <p:tav tm="100000">
                                          <p:val>
                                            <p:strVal val="#ppt_y"/>
                                          </p:val>
                                        </p:tav>
                                      </p:tavLst>
                                    </p:anim>
                                  </p:childTnLst>
                                </p:cTn>
                              </p:par>
                              <p:par>
                                <p:cTn id="21" presetID="2" presetClass="entr" presetSubtype="9"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500" fill="hold"/>
                                        <p:tgtEl>
                                          <p:spTgt spid="10"/>
                                        </p:tgtEl>
                                        <p:attrNameLst>
                                          <p:attrName>ppt_x</p:attrName>
                                        </p:attrNameLst>
                                      </p:cBhvr>
                                      <p:tavLst>
                                        <p:tav tm="0">
                                          <p:val>
                                            <p:strVal val="0-#ppt_w/2"/>
                                          </p:val>
                                        </p:tav>
                                        <p:tav tm="100000">
                                          <p:val>
                                            <p:strVal val="#ppt_x"/>
                                          </p:val>
                                        </p:tav>
                                      </p:tavLst>
                                    </p:anim>
                                    <p:anim calcmode="lin" valueType="num">
                                      <p:cBhvr additive="base">
                                        <p:cTn id="24" dur="500" fill="hold"/>
                                        <p:tgtEl>
                                          <p:spTgt spid="10"/>
                                        </p:tgtEl>
                                        <p:attrNameLst>
                                          <p:attrName>ppt_y</p:attrName>
                                        </p:attrNameLst>
                                      </p:cBhvr>
                                      <p:tavLst>
                                        <p:tav tm="0">
                                          <p:val>
                                            <p:strVal val="0-#ppt_h/2"/>
                                          </p:val>
                                        </p:tav>
                                        <p:tav tm="100000">
                                          <p:val>
                                            <p:strVal val="#ppt_y"/>
                                          </p:val>
                                        </p:tav>
                                      </p:tavLst>
                                    </p:anim>
                                  </p:childTnLst>
                                </p:cTn>
                              </p:par>
                              <p:par>
                                <p:cTn id="25" presetID="2" presetClass="entr" presetSubtype="9"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anim calcmode="lin" valueType="num">
                                      <p:cBhvr additive="base">
                                        <p:cTn id="27" dur="500" fill="hold"/>
                                        <p:tgtEl>
                                          <p:spTgt spid="12"/>
                                        </p:tgtEl>
                                        <p:attrNameLst>
                                          <p:attrName>ppt_x</p:attrName>
                                        </p:attrNameLst>
                                      </p:cBhvr>
                                      <p:tavLst>
                                        <p:tav tm="0">
                                          <p:val>
                                            <p:strVal val="0-#ppt_w/2"/>
                                          </p:val>
                                        </p:tav>
                                        <p:tav tm="100000">
                                          <p:val>
                                            <p:strVal val="#ppt_x"/>
                                          </p:val>
                                        </p:tav>
                                      </p:tavLst>
                                    </p:anim>
                                    <p:anim calcmode="lin" valueType="num">
                                      <p:cBhvr additive="base">
                                        <p:cTn id="28" dur="500" fill="hold"/>
                                        <p:tgtEl>
                                          <p:spTgt spid="12"/>
                                        </p:tgtEl>
                                        <p:attrNameLst>
                                          <p:attrName>ppt_y</p:attrName>
                                        </p:attrNameLst>
                                      </p:cBhvr>
                                      <p:tavLst>
                                        <p:tav tm="0">
                                          <p:val>
                                            <p:strVal val="0-#ppt_h/2"/>
                                          </p:val>
                                        </p:tav>
                                        <p:tav tm="100000">
                                          <p:val>
                                            <p:strVal val="#ppt_y"/>
                                          </p:val>
                                        </p:tav>
                                      </p:tavLst>
                                    </p:anim>
                                  </p:childTnLst>
                                </p:cTn>
                              </p:par>
                              <p:par>
                                <p:cTn id="29" presetID="2" presetClass="entr" presetSubtype="9"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additive="base">
                                        <p:cTn id="31" dur="500" fill="hold"/>
                                        <p:tgtEl>
                                          <p:spTgt spid="13"/>
                                        </p:tgtEl>
                                        <p:attrNameLst>
                                          <p:attrName>ppt_x</p:attrName>
                                        </p:attrNameLst>
                                      </p:cBhvr>
                                      <p:tavLst>
                                        <p:tav tm="0">
                                          <p:val>
                                            <p:strVal val="0-#ppt_w/2"/>
                                          </p:val>
                                        </p:tav>
                                        <p:tav tm="100000">
                                          <p:val>
                                            <p:strVal val="#ppt_x"/>
                                          </p:val>
                                        </p:tav>
                                      </p:tavLst>
                                    </p:anim>
                                    <p:anim calcmode="lin" valueType="num">
                                      <p:cBhvr additive="base">
                                        <p:cTn id="32" dur="500" fill="hold"/>
                                        <p:tgtEl>
                                          <p:spTgt spid="13"/>
                                        </p:tgtEl>
                                        <p:attrNameLst>
                                          <p:attrName>ppt_y</p:attrName>
                                        </p:attrNameLst>
                                      </p:cBhvr>
                                      <p:tavLst>
                                        <p:tav tm="0">
                                          <p:val>
                                            <p:strVal val="0-#ppt_h/2"/>
                                          </p:val>
                                        </p:tav>
                                        <p:tav tm="100000">
                                          <p:val>
                                            <p:strVal val="#ppt_y"/>
                                          </p:val>
                                        </p:tav>
                                      </p:tavLst>
                                    </p:anim>
                                  </p:childTnLst>
                                </p:cTn>
                              </p:par>
                              <p:par>
                                <p:cTn id="33" presetID="10" presetClass="entr" presetSubtype="0" fill="hold" grpId="0" nodeType="with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fade">
                                      <p:cBhvr>
                                        <p:cTn id="35" dur="500"/>
                                        <p:tgtEl>
                                          <p:spTgt spid="16"/>
                                        </p:tgtEl>
                                      </p:cBhvr>
                                    </p:animEffect>
                                  </p:childTnLst>
                                </p:cTn>
                              </p:par>
                            </p:childTnLst>
                          </p:cTn>
                        </p:par>
                        <p:par>
                          <p:cTn id="36" fill="hold">
                            <p:stCondLst>
                              <p:cond delay="500"/>
                            </p:stCondLst>
                            <p:childTnLst>
                              <p:par>
                                <p:cTn id="37" presetID="10" presetClass="entr" presetSubtype="0" fill="hold" grpId="0" nodeType="after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fade">
                                      <p:cBhvr>
                                        <p:cTn id="39"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6" grpId="0" animBg="1"/>
      <p:bldP spid="17" grpId="0"/>
    </p:bld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type="title" preserve="1">
  <p:cSld name="Title Slide">
    <p:bg>
      <p:bgRef idx="1002">
        <a:schemeClr val="bg2"/>
      </p:bgRef>
    </p:bg>
    <p:spTree>
      <p:nvGrpSpPr>
        <p:cNvPr id="1" name=""/>
        <p:cNvGrpSpPr/>
        <p:nvPr/>
      </p:nvGrpSpPr>
      <p:grpSpPr>
        <a:xfrm>
          <a:off x="0" y="0"/>
          <a:ext cx="0" cy="0"/>
          <a:chOff x="0" y="0"/>
          <a:chExt cx="0" cy="0"/>
        </a:xfrm>
      </p:grpSpPr>
      <p:sp>
        <p:nvSpPr>
          <p:cNvPr id="9" name="Title 8"/>
          <p:cNvSpPr>
            <a:spLocks noGrp="1"/>
          </p:cNvSpPr>
          <p:nvPr>
            <p:ph type="ctrTitle"/>
          </p:nvPr>
        </p:nvSpPr>
        <p:spPr>
          <a:xfrm>
            <a:off x="711200" y="1371600"/>
            <a:ext cx="10468864" cy="18288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smtClean="0"/>
              <a:t>Click to edit Master title style</a:t>
            </a:r>
            <a:endParaRPr kumimoji="0" lang="en-US"/>
          </a:p>
        </p:txBody>
      </p:sp>
      <p:sp>
        <p:nvSpPr>
          <p:cNvPr id="17" name="Subtitle 16"/>
          <p:cNvSpPr>
            <a:spLocks noGrp="1"/>
          </p:cNvSpPr>
          <p:nvPr>
            <p:ph type="subTitle" idx="1"/>
          </p:nvPr>
        </p:nvSpPr>
        <p:spPr>
          <a:xfrm>
            <a:off x="711200" y="3228536"/>
            <a:ext cx="10472928"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30" name="Date Placeholder 29"/>
          <p:cNvSpPr>
            <a:spLocks noGrp="1"/>
          </p:cNvSpPr>
          <p:nvPr>
            <p:ph type="dt" sz="half" idx="10"/>
          </p:nvPr>
        </p:nvSpPr>
        <p:spPr/>
        <p:txBody>
          <a:bodyPr/>
          <a:lstStyle/>
          <a:p>
            <a:fld id="{40D8A791-5C5D-489F-9563-ABB7932C2873}" type="datetime1">
              <a:rPr lang="en-US" smtClean="0">
                <a:solidFill>
                  <a:srgbClr val="C5D1D7">
                    <a:shade val="90000"/>
                  </a:srgbClr>
                </a:solidFill>
              </a:rPr>
              <a:pPr/>
              <a:t>03-Dec-21</a:t>
            </a:fld>
            <a:endParaRPr lang="en-IN">
              <a:solidFill>
                <a:srgbClr val="C5D1D7">
                  <a:shade val="90000"/>
                </a:srgbClr>
              </a:solidFill>
            </a:endParaRPr>
          </a:p>
        </p:txBody>
      </p:sp>
      <p:sp>
        <p:nvSpPr>
          <p:cNvPr id="19" name="Footer Placeholder 18"/>
          <p:cNvSpPr>
            <a:spLocks noGrp="1"/>
          </p:cNvSpPr>
          <p:nvPr>
            <p:ph type="ftr" sz="quarter" idx="11"/>
          </p:nvPr>
        </p:nvSpPr>
        <p:spPr/>
        <p:txBody>
          <a:bodyPr/>
          <a:lstStyle/>
          <a:p>
            <a:endParaRPr lang="en-IN">
              <a:solidFill>
                <a:srgbClr val="C5D1D7">
                  <a:shade val="90000"/>
                </a:srgbClr>
              </a:solidFill>
            </a:endParaRPr>
          </a:p>
        </p:txBody>
      </p:sp>
      <p:sp>
        <p:nvSpPr>
          <p:cNvPr id="27" name="Slide Number Placeholder 26"/>
          <p:cNvSpPr>
            <a:spLocks noGrp="1"/>
          </p:cNvSpPr>
          <p:nvPr>
            <p:ph type="sldNum" sz="quarter" idx="12"/>
          </p:nvPr>
        </p:nvSpPr>
        <p:spPr/>
        <p:txBody>
          <a:bodyPr/>
          <a:lstStyle/>
          <a:p>
            <a:fld id="{7933DF99-38B8-4278-ABAE-40A957E9C799}" type="slidenum">
              <a:rPr lang="en-IN" smtClean="0">
                <a:solidFill>
                  <a:srgbClr val="C5D1D7">
                    <a:shade val="90000"/>
                  </a:srgbClr>
                </a:solidFill>
              </a:rPr>
              <a:pPr/>
              <a:t>‹#›</a:t>
            </a:fld>
            <a:endParaRPr lang="en-IN">
              <a:solidFill>
                <a:srgbClr val="C5D1D7">
                  <a:shade val="90000"/>
                </a:srgbClr>
              </a:solidFill>
            </a:endParaRPr>
          </a:p>
        </p:txBody>
      </p:sp>
    </p:spTree>
  </p:cSld>
  <p:clrMapOvr>
    <a:overrideClrMapping bg1="dk1" tx1="lt1" bg2="dk2" tx2="lt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831851" y="4589465"/>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pPr>
              <a:defRPr/>
            </a:pPr>
            <a:endParaRPr lang="en-US" dirty="0"/>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39BC4BDA-8AD1-4685-BD0A-96B9999D1191}" type="slidenum">
              <a:rPr lang="en-US"/>
              <a:pPr>
                <a:defRPr/>
              </a:pPr>
              <a:t>‹#›</a:t>
            </a:fld>
            <a:endParaRPr lang="en-US"/>
          </a:p>
        </p:txBody>
      </p:sp>
    </p:spTree>
    <p:extLst>
      <p:ext uri="{BB962C8B-B14F-4D97-AF65-F5344CB8AC3E}">
        <p14:creationId xmlns:p14="http://schemas.microsoft.com/office/powerpoint/2010/main" xmlns="" val="374186343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41481ABF-BD3D-4064-846C-A69D482DD341}" type="datetime1">
              <a:rPr lang="en-US" smtClean="0">
                <a:solidFill>
                  <a:srgbClr val="646B86">
                    <a:shade val="90000"/>
                  </a:srgbClr>
                </a:solidFill>
              </a:rPr>
              <a:pPr/>
              <a:t>03-Dec-21</a:t>
            </a:fld>
            <a:endParaRPr lang="en-IN">
              <a:solidFill>
                <a:srgbClr val="646B86">
                  <a:shade val="90000"/>
                </a:srgbClr>
              </a:solidFill>
            </a:endParaRPr>
          </a:p>
        </p:txBody>
      </p:sp>
      <p:sp>
        <p:nvSpPr>
          <p:cNvPr id="5" name="Footer Placeholder 4"/>
          <p:cNvSpPr>
            <a:spLocks noGrp="1"/>
          </p:cNvSpPr>
          <p:nvPr>
            <p:ph type="ftr" sz="quarter" idx="11"/>
          </p:nvPr>
        </p:nvSpPr>
        <p:spPr/>
        <p:txBody>
          <a:bodyPr/>
          <a:lstStyle/>
          <a:p>
            <a:endParaRPr lang="en-IN">
              <a:solidFill>
                <a:srgbClr val="646B86">
                  <a:shade val="90000"/>
                </a:srgbClr>
              </a:solidFill>
            </a:endParaRPr>
          </a:p>
        </p:txBody>
      </p:sp>
      <p:sp>
        <p:nvSpPr>
          <p:cNvPr id="6" name="Slide Number Placeholder 5"/>
          <p:cNvSpPr>
            <a:spLocks noGrp="1"/>
          </p:cNvSpPr>
          <p:nvPr>
            <p:ph type="sldNum" sz="quarter" idx="12"/>
          </p:nvPr>
        </p:nvSpPr>
        <p:spPr/>
        <p:txBody>
          <a:bodyPr/>
          <a:lstStyle/>
          <a:p>
            <a:fld id="{7933DF99-38B8-4278-ABAE-40A957E9C799}" type="slidenum">
              <a:rPr lang="en-IN" smtClean="0">
                <a:solidFill>
                  <a:srgbClr val="646B86">
                    <a:shade val="90000"/>
                  </a:srgbClr>
                </a:solidFill>
              </a:rPr>
              <a:pPr/>
              <a:t>‹#›</a:t>
            </a:fld>
            <a:endParaRPr lang="en-IN">
              <a:solidFill>
                <a:srgbClr val="646B86">
                  <a:shade val="90000"/>
                </a:srgbClr>
              </a:solidFil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07136" y="1316736"/>
            <a:ext cx="10363200" cy="1362456"/>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707136" y="2704664"/>
            <a:ext cx="10363200" cy="1509712"/>
          </a:xfrm>
        </p:spPr>
        <p:txBody>
          <a:bodyPr lIns="45720" rIns="45720" anchor="t"/>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p>
            <a:fld id="{FB8B1348-158B-4953-AF63-2316577FC177}" type="datetime1">
              <a:rPr lang="en-US" smtClean="0">
                <a:solidFill>
                  <a:srgbClr val="C5D1D7">
                    <a:shade val="90000"/>
                  </a:srgbClr>
                </a:solidFill>
              </a:rPr>
              <a:pPr/>
              <a:t>03-Dec-21</a:t>
            </a:fld>
            <a:endParaRPr lang="en-IN">
              <a:solidFill>
                <a:srgbClr val="C5D1D7">
                  <a:shade val="90000"/>
                </a:srgbClr>
              </a:solidFill>
            </a:endParaRPr>
          </a:p>
        </p:txBody>
      </p:sp>
      <p:sp>
        <p:nvSpPr>
          <p:cNvPr id="5" name="Footer Placeholder 4"/>
          <p:cNvSpPr>
            <a:spLocks noGrp="1"/>
          </p:cNvSpPr>
          <p:nvPr>
            <p:ph type="ftr" sz="quarter" idx="11"/>
          </p:nvPr>
        </p:nvSpPr>
        <p:spPr/>
        <p:txBody>
          <a:bodyPr/>
          <a:lstStyle/>
          <a:p>
            <a:endParaRPr lang="en-IN">
              <a:solidFill>
                <a:srgbClr val="C5D1D7">
                  <a:shade val="90000"/>
                </a:srgbClr>
              </a:solidFill>
            </a:endParaRPr>
          </a:p>
        </p:txBody>
      </p:sp>
      <p:sp>
        <p:nvSpPr>
          <p:cNvPr id="6" name="Slide Number Placeholder 5"/>
          <p:cNvSpPr>
            <a:spLocks noGrp="1"/>
          </p:cNvSpPr>
          <p:nvPr>
            <p:ph type="sldNum" sz="quarter" idx="12"/>
          </p:nvPr>
        </p:nvSpPr>
        <p:spPr/>
        <p:txBody>
          <a:bodyPr/>
          <a:lstStyle/>
          <a:p>
            <a:fld id="{7933DF99-38B8-4278-ABAE-40A957E9C799}" type="slidenum">
              <a:rPr lang="en-IN" smtClean="0">
                <a:solidFill>
                  <a:srgbClr val="C5D1D7">
                    <a:shade val="90000"/>
                  </a:srgbClr>
                </a:solidFill>
              </a:rPr>
              <a:pPr/>
              <a:t>‹#›</a:t>
            </a:fld>
            <a:endParaRPr lang="en-IN">
              <a:solidFill>
                <a:srgbClr val="C5D1D7">
                  <a:shade val="90000"/>
                </a:srgbClr>
              </a:solidFill>
            </a:endParaRPr>
          </a:p>
        </p:txBody>
      </p:sp>
    </p:spTree>
  </p:cSld>
  <p:clrMapOvr>
    <a:overrideClrMapping bg1="dk1" tx1="lt1" bg2="dk2" tx2="lt2" accent1="accent1" accent2="accent2" accent3="accent3" accent4="accent4" accent5="accent5" accent6="accent6" hlink="hlink" folHlink="folHlink"/>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704088"/>
            <a:ext cx="10972800" cy="1143000"/>
          </a:xfrm>
        </p:spPr>
        <p:txBody>
          <a:bodyPr/>
          <a:lstStyle/>
          <a:p>
            <a:r>
              <a:rPr kumimoji="0" lang="en-US" smtClean="0"/>
              <a:t>Click to edit Master title style</a:t>
            </a:r>
            <a:endParaRPr kumimoji="0" lang="en-US"/>
          </a:p>
        </p:txBody>
      </p:sp>
      <p:sp>
        <p:nvSpPr>
          <p:cNvPr id="3" name="Content Placeholder 2"/>
          <p:cNvSpPr>
            <a:spLocks noGrp="1"/>
          </p:cNvSpPr>
          <p:nvPr>
            <p:ph sz="half" idx="1"/>
          </p:nvPr>
        </p:nvSpPr>
        <p:spPr>
          <a:xfrm>
            <a:off x="609600" y="1920085"/>
            <a:ext cx="53848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6197600" y="1920085"/>
            <a:ext cx="53848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2BBEA2E3-CE59-40F5-A298-30FBABE00152}" type="datetime1">
              <a:rPr lang="en-US" smtClean="0">
                <a:solidFill>
                  <a:srgbClr val="646B86">
                    <a:shade val="90000"/>
                  </a:srgbClr>
                </a:solidFill>
              </a:rPr>
              <a:pPr/>
              <a:t>03-Dec-21</a:t>
            </a:fld>
            <a:endParaRPr lang="en-IN">
              <a:solidFill>
                <a:srgbClr val="646B86">
                  <a:shade val="90000"/>
                </a:srgbClr>
              </a:solidFill>
            </a:endParaRPr>
          </a:p>
        </p:txBody>
      </p:sp>
      <p:sp>
        <p:nvSpPr>
          <p:cNvPr id="6" name="Footer Placeholder 5"/>
          <p:cNvSpPr>
            <a:spLocks noGrp="1"/>
          </p:cNvSpPr>
          <p:nvPr>
            <p:ph type="ftr" sz="quarter" idx="11"/>
          </p:nvPr>
        </p:nvSpPr>
        <p:spPr/>
        <p:txBody>
          <a:bodyPr/>
          <a:lstStyle/>
          <a:p>
            <a:endParaRPr lang="en-IN">
              <a:solidFill>
                <a:srgbClr val="646B86">
                  <a:shade val="90000"/>
                </a:srgbClr>
              </a:solidFill>
            </a:endParaRPr>
          </a:p>
        </p:txBody>
      </p:sp>
      <p:sp>
        <p:nvSpPr>
          <p:cNvPr id="7" name="Slide Number Placeholder 6"/>
          <p:cNvSpPr>
            <a:spLocks noGrp="1"/>
          </p:cNvSpPr>
          <p:nvPr>
            <p:ph type="sldNum" sz="quarter" idx="12"/>
          </p:nvPr>
        </p:nvSpPr>
        <p:spPr/>
        <p:txBody>
          <a:bodyPr/>
          <a:lstStyle/>
          <a:p>
            <a:fld id="{7933DF99-38B8-4278-ABAE-40A957E9C799}" type="slidenum">
              <a:rPr lang="en-IN" smtClean="0">
                <a:solidFill>
                  <a:srgbClr val="646B86">
                    <a:shade val="90000"/>
                  </a:srgbClr>
                </a:solidFill>
              </a:rPr>
              <a:pPr/>
              <a:t>‹#›</a:t>
            </a:fld>
            <a:endParaRPr lang="en-IN">
              <a:solidFill>
                <a:srgbClr val="646B86">
                  <a:shade val="90000"/>
                </a:srgbClr>
              </a:solidFil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704088"/>
            <a:ext cx="10972800" cy="1143000"/>
          </a:xfrm>
        </p:spPr>
        <p:txBody>
          <a:bodyPr tIns="45720" anchor="b"/>
          <a:lstStyle>
            <a:lvl1pPr>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609600" y="1855248"/>
            <a:ext cx="5386917"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6193369" y="1859760"/>
            <a:ext cx="5389033"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609600" y="2514600"/>
            <a:ext cx="5386917"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6193369" y="2514600"/>
            <a:ext cx="5389033"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p>
            <a:fld id="{9323AE24-BA10-4EFA-995C-6D3D85AFE373}" type="datetime1">
              <a:rPr lang="en-US" smtClean="0">
                <a:solidFill>
                  <a:srgbClr val="646B86">
                    <a:shade val="90000"/>
                  </a:srgbClr>
                </a:solidFill>
              </a:rPr>
              <a:pPr/>
              <a:t>03-Dec-21</a:t>
            </a:fld>
            <a:endParaRPr lang="en-IN">
              <a:solidFill>
                <a:srgbClr val="646B86">
                  <a:shade val="90000"/>
                </a:srgbClr>
              </a:solidFill>
            </a:endParaRPr>
          </a:p>
        </p:txBody>
      </p:sp>
      <p:sp>
        <p:nvSpPr>
          <p:cNvPr id="8" name="Footer Placeholder 7"/>
          <p:cNvSpPr>
            <a:spLocks noGrp="1"/>
          </p:cNvSpPr>
          <p:nvPr>
            <p:ph type="ftr" sz="quarter" idx="11"/>
          </p:nvPr>
        </p:nvSpPr>
        <p:spPr/>
        <p:txBody>
          <a:bodyPr/>
          <a:lstStyle/>
          <a:p>
            <a:endParaRPr lang="en-IN">
              <a:solidFill>
                <a:srgbClr val="646B86">
                  <a:shade val="90000"/>
                </a:srgbClr>
              </a:solidFill>
            </a:endParaRPr>
          </a:p>
        </p:txBody>
      </p:sp>
      <p:sp>
        <p:nvSpPr>
          <p:cNvPr id="9" name="Slide Number Placeholder 8"/>
          <p:cNvSpPr>
            <a:spLocks noGrp="1"/>
          </p:cNvSpPr>
          <p:nvPr>
            <p:ph type="sldNum" sz="quarter" idx="12"/>
          </p:nvPr>
        </p:nvSpPr>
        <p:spPr/>
        <p:txBody>
          <a:bodyPr/>
          <a:lstStyle/>
          <a:p>
            <a:fld id="{7933DF99-38B8-4278-ABAE-40A957E9C799}" type="slidenum">
              <a:rPr lang="en-IN" smtClean="0">
                <a:solidFill>
                  <a:srgbClr val="646B86">
                    <a:shade val="90000"/>
                  </a:srgbClr>
                </a:solidFill>
              </a:rPr>
              <a:pPr/>
              <a:t>‹#›</a:t>
            </a:fld>
            <a:endParaRPr lang="en-IN">
              <a:solidFill>
                <a:srgbClr val="646B86">
                  <a:shade val="90000"/>
                </a:srgbClr>
              </a:solidFill>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704088"/>
            <a:ext cx="11074400" cy="114300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fld id="{DBFD07B5-5FFD-487B-8462-719BC0ABA9EF}" type="datetime1">
              <a:rPr lang="en-US" smtClean="0">
                <a:solidFill>
                  <a:srgbClr val="646B86">
                    <a:shade val="90000"/>
                  </a:srgbClr>
                </a:solidFill>
              </a:rPr>
              <a:pPr/>
              <a:t>03-Dec-21</a:t>
            </a:fld>
            <a:endParaRPr lang="en-IN">
              <a:solidFill>
                <a:srgbClr val="646B86">
                  <a:shade val="90000"/>
                </a:srgbClr>
              </a:solidFill>
            </a:endParaRPr>
          </a:p>
        </p:txBody>
      </p:sp>
      <p:sp>
        <p:nvSpPr>
          <p:cNvPr id="4" name="Footer Placeholder 3"/>
          <p:cNvSpPr>
            <a:spLocks noGrp="1"/>
          </p:cNvSpPr>
          <p:nvPr>
            <p:ph type="ftr" sz="quarter" idx="11"/>
          </p:nvPr>
        </p:nvSpPr>
        <p:spPr/>
        <p:txBody>
          <a:bodyPr/>
          <a:lstStyle/>
          <a:p>
            <a:endParaRPr lang="en-IN">
              <a:solidFill>
                <a:srgbClr val="646B86">
                  <a:shade val="90000"/>
                </a:srgbClr>
              </a:solidFill>
            </a:endParaRPr>
          </a:p>
        </p:txBody>
      </p:sp>
      <p:sp>
        <p:nvSpPr>
          <p:cNvPr id="5" name="Slide Number Placeholder 4"/>
          <p:cNvSpPr>
            <a:spLocks noGrp="1"/>
          </p:cNvSpPr>
          <p:nvPr>
            <p:ph type="sldNum" sz="quarter" idx="12"/>
          </p:nvPr>
        </p:nvSpPr>
        <p:spPr/>
        <p:txBody>
          <a:bodyPr/>
          <a:lstStyle/>
          <a:p>
            <a:fld id="{7933DF99-38B8-4278-ABAE-40A957E9C799}" type="slidenum">
              <a:rPr lang="en-IN" smtClean="0">
                <a:solidFill>
                  <a:srgbClr val="646B86">
                    <a:shade val="90000"/>
                  </a:srgbClr>
                </a:solidFill>
              </a:rPr>
              <a:pPr/>
              <a:t>‹#›</a:t>
            </a:fld>
            <a:endParaRPr lang="en-IN">
              <a:solidFill>
                <a:srgbClr val="646B86">
                  <a:shade val="90000"/>
                </a:srgbClr>
              </a:solidFill>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8B1DB68-2789-4331-BBCC-45F28AAFA384}" type="datetime1">
              <a:rPr lang="en-US" smtClean="0">
                <a:solidFill>
                  <a:srgbClr val="646B86">
                    <a:shade val="90000"/>
                  </a:srgbClr>
                </a:solidFill>
              </a:rPr>
              <a:pPr/>
              <a:t>03-Dec-21</a:t>
            </a:fld>
            <a:endParaRPr lang="en-IN">
              <a:solidFill>
                <a:srgbClr val="646B86">
                  <a:shade val="90000"/>
                </a:srgbClr>
              </a:solidFill>
            </a:endParaRPr>
          </a:p>
        </p:txBody>
      </p:sp>
      <p:sp>
        <p:nvSpPr>
          <p:cNvPr id="3" name="Footer Placeholder 2"/>
          <p:cNvSpPr>
            <a:spLocks noGrp="1"/>
          </p:cNvSpPr>
          <p:nvPr>
            <p:ph type="ftr" sz="quarter" idx="11"/>
          </p:nvPr>
        </p:nvSpPr>
        <p:spPr/>
        <p:txBody>
          <a:bodyPr/>
          <a:lstStyle/>
          <a:p>
            <a:endParaRPr lang="en-IN">
              <a:solidFill>
                <a:srgbClr val="646B86">
                  <a:shade val="90000"/>
                </a:srgbClr>
              </a:solidFill>
            </a:endParaRPr>
          </a:p>
        </p:txBody>
      </p:sp>
      <p:sp>
        <p:nvSpPr>
          <p:cNvPr id="4" name="Slide Number Placeholder 3"/>
          <p:cNvSpPr>
            <a:spLocks noGrp="1"/>
          </p:cNvSpPr>
          <p:nvPr>
            <p:ph type="sldNum" sz="quarter" idx="12"/>
          </p:nvPr>
        </p:nvSpPr>
        <p:spPr/>
        <p:txBody>
          <a:bodyPr/>
          <a:lstStyle/>
          <a:p>
            <a:fld id="{7933DF99-38B8-4278-ABAE-40A957E9C799}" type="slidenum">
              <a:rPr lang="en-IN" smtClean="0">
                <a:solidFill>
                  <a:srgbClr val="646B86">
                    <a:shade val="90000"/>
                  </a:srgbClr>
                </a:solidFill>
              </a:rPr>
              <a:pPr/>
              <a:t>‹#›</a:t>
            </a:fld>
            <a:endParaRPr lang="en-IN">
              <a:solidFill>
                <a:srgbClr val="646B86">
                  <a:shade val="90000"/>
                </a:srgbClr>
              </a:solidFill>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4400" y="514352"/>
            <a:ext cx="3657600" cy="1162050"/>
          </a:xfrm>
        </p:spPr>
        <p:txBody>
          <a:bodyPr lIns="0" anchor="b">
            <a:noAutofit/>
          </a:bodyPr>
          <a:lstStyle>
            <a:lvl1pPr algn="l" rtl="0">
              <a:spcBef>
                <a:spcPct val="0"/>
              </a:spcBef>
              <a:buNone/>
              <a:defRPr sz="2600" b="0">
                <a:ln>
                  <a:noFill/>
                </a:ln>
                <a:solidFill>
                  <a:schemeClr val="tx2"/>
                </a:solidFill>
                <a:effectLst/>
                <a:latin typeface="+mj-lt"/>
                <a:ea typeface="+mj-ea"/>
                <a:cs typeface="+mj-cs"/>
              </a:defRPr>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914400" y="1676400"/>
            <a:ext cx="36576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4766733" y="1676400"/>
            <a:ext cx="6815667" cy="4572000"/>
          </a:xfrm>
        </p:spPr>
        <p:txBody>
          <a:bodyPr tIns="0"/>
          <a:lstStyle>
            <a:lvl1pPr>
              <a:defRPr sz="2800"/>
            </a:lvl1pPr>
            <a:lvl2pPr>
              <a:defRPr sz="2600"/>
            </a:lvl2pPr>
            <a:lvl3pPr>
              <a:defRPr sz="2400"/>
            </a:lvl3pPr>
            <a:lvl4pPr>
              <a:defRPr sz="20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74201B0D-51BB-4021-9D18-A85DB7C4EF72}" type="datetime1">
              <a:rPr lang="en-US" smtClean="0">
                <a:solidFill>
                  <a:srgbClr val="646B86">
                    <a:shade val="90000"/>
                  </a:srgbClr>
                </a:solidFill>
              </a:rPr>
              <a:pPr/>
              <a:t>03-Dec-21</a:t>
            </a:fld>
            <a:endParaRPr lang="en-IN">
              <a:solidFill>
                <a:srgbClr val="646B86">
                  <a:shade val="90000"/>
                </a:srgbClr>
              </a:solidFill>
            </a:endParaRPr>
          </a:p>
        </p:txBody>
      </p:sp>
      <p:sp>
        <p:nvSpPr>
          <p:cNvPr id="6" name="Footer Placeholder 5"/>
          <p:cNvSpPr>
            <a:spLocks noGrp="1"/>
          </p:cNvSpPr>
          <p:nvPr>
            <p:ph type="ftr" sz="quarter" idx="11"/>
          </p:nvPr>
        </p:nvSpPr>
        <p:spPr/>
        <p:txBody>
          <a:bodyPr/>
          <a:lstStyle/>
          <a:p>
            <a:endParaRPr lang="en-IN">
              <a:solidFill>
                <a:srgbClr val="646B86">
                  <a:shade val="90000"/>
                </a:srgbClr>
              </a:solidFill>
            </a:endParaRPr>
          </a:p>
        </p:txBody>
      </p:sp>
      <p:sp>
        <p:nvSpPr>
          <p:cNvPr id="7" name="Slide Number Placeholder 6"/>
          <p:cNvSpPr>
            <a:spLocks noGrp="1"/>
          </p:cNvSpPr>
          <p:nvPr>
            <p:ph type="sldNum" sz="quarter" idx="12"/>
          </p:nvPr>
        </p:nvSpPr>
        <p:spPr/>
        <p:txBody>
          <a:bodyPr/>
          <a:lstStyle/>
          <a:p>
            <a:fld id="{7933DF99-38B8-4278-ABAE-40A957E9C799}" type="slidenum">
              <a:rPr lang="en-IN" smtClean="0">
                <a:solidFill>
                  <a:srgbClr val="646B86">
                    <a:shade val="90000"/>
                  </a:srgbClr>
                </a:solidFill>
              </a:rPr>
              <a:pPr/>
              <a:t>‹#›</a:t>
            </a:fld>
            <a:endParaRPr lang="en-IN">
              <a:solidFill>
                <a:srgbClr val="646B86">
                  <a:shade val="90000"/>
                </a:srgbClr>
              </a:solidFill>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nip and Round Single Corner Rectangle 8"/>
          <p:cNvSpPr/>
          <p:nvPr/>
        </p:nvSpPr>
        <p:spPr>
          <a:xfrm rot="420000" flipV="1">
            <a:off x="4221004" y="1108077"/>
            <a:ext cx="70104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defTabSz="914400" fontAlgn="auto">
              <a:spcBef>
                <a:spcPts val="0"/>
              </a:spcBef>
              <a:spcAft>
                <a:spcPts val="0"/>
              </a:spcAft>
            </a:pPr>
            <a:endParaRPr lang="en-US">
              <a:solidFill>
                <a:prstClr val="white"/>
              </a:solidFill>
            </a:endParaRPr>
          </a:p>
        </p:txBody>
      </p:sp>
      <p:sp>
        <p:nvSpPr>
          <p:cNvPr id="12" name="Right Triangle 11"/>
          <p:cNvSpPr/>
          <p:nvPr/>
        </p:nvSpPr>
        <p:spPr>
          <a:xfrm rot="420000" flipV="1">
            <a:off x="10672179" y="5359769"/>
            <a:ext cx="207264" cy="155448"/>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defTabSz="914400" fontAlgn="auto">
              <a:spcBef>
                <a:spcPts val="0"/>
              </a:spcBef>
              <a:spcAft>
                <a:spcPts val="0"/>
              </a:spcAft>
            </a:pPr>
            <a:endParaRPr lang="en-US">
              <a:solidFill>
                <a:prstClr val="white"/>
              </a:solidFill>
            </a:endParaRPr>
          </a:p>
        </p:txBody>
      </p:sp>
      <p:sp>
        <p:nvSpPr>
          <p:cNvPr id="2" name="Title 1"/>
          <p:cNvSpPr>
            <a:spLocks noGrp="1"/>
          </p:cNvSpPr>
          <p:nvPr>
            <p:ph type="title"/>
          </p:nvPr>
        </p:nvSpPr>
        <p:spPr>
          <a:xfrm>
            <a:off x="812800" y="1176999"/>
            <a:ext cx="2950464" cy="1582621"/>
          </a:xfrm>
        </p:spPr>
        <p:txBody>
          <a:bodyPr vert="horz" lIns="45720" tIns="45720" rIns="45720" bIns="45720" anchor="b"/>
          <a:lstStyle>
            <a:lvl1pPr algn="l">
              <a:buNone/>
              <a:defRPr sz="2000" b="1">
                <a:solidFill>
                  <a:schemeClr val="tx2"/>
                </a:solidFill>
              </a:defRPr>
            </a:lvl1pPr>
          </a:lstStyle>
          <a:p>
            <a:r>
              <a:rPr kumimoji="0" lang="en-US" smtClean="0"/>
              <a:t>Click to edit Master title style</a:t>
            </a:r>
            <a:endParaRPr kumimoji="0" lang="en-US"/>
          </a:p>
        </p:txBody>
      </p:sp>
      <p:sp>
        <p:nvSpPr>
          <p:cNvPr id="4" name="Text Placeholder 3"/>
          <p:cNvSpPr>
            <a:spLocks noGrp="1"/>
          </p:cNvSpPr>
          <p:nvPr>
            <p:ph type="body" sz="half" idx="2"/>
          </p:nvPr>
        </p:nvSpPr>
        <p:spPr>
          <a:xfrm>
            <a:off x="812800" y="2828785"/>
            <a:ext cx="2946400" cy="2179320"/>
          </a:xfrm>
        </p:spPr>
        <p:txBody>
          <a:bodyPr lIns="64008" rIns="45720" bIns="45720" anchor="t"/>
          <a:lstStyle>
            <a:lvl1pPr marL="0" indent="0" algn="l">
              <a:spcBef>
                <a:spcPts val="250"/>
              </a:spcBef>
              <a:buFontTx/>
              <a:buNone/>
              <a:defRPr sz="13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fld id="{7D87C3D3-4145-4B8B-A715-E0552CA40831}" type="datetime1">
              <a:rPr lang="en-US" smtClean="0">
                <a:solidFill>
                  <a:srgbClr val="646B86">
                    <a:shade val="90000"/>
                  </a:srgbClr>
                </a:solidFill>
              </a:rPr>
              <a:pPr/>
              <a:t>03-Dec-21</a:t>
            </a:fld>
            <a:endParaRPr lang="en-IN">
              <a:solidFill>
                <a:srgbClr val="646B86">
                  <a:shade val="90000"/>
                </a:srgbClr>
              </a:solidFill>
            </a:endParaRPr>
          </a:p>
        </p:txBody>
      </p:sp>
      <p:sp>
        <p:nvSpPr>
          <p:cNvPr id="6" name="Footer Placeholder 5"/>
          <p:cNvSpPr>
            <a:spLocks noGrp="1"/>
          </p:cNvSpPr>
          <p:nvPr>
            <p:ph type="ftr" sz="quarter" idx="11"/>
          </p:nvPr>
        </p:nvSpPr>
        <p:spPr/>
        <p:txBody>
          <a:bodyPr/>
          <a:lstStyle/>
          <a:p>
            <a:endParaRPr lang="en-IN">
              <a:solidFill>
                <a:srgbClr val="646B86">
                  <a:shade val="90000"/>
                </a:srgbClr>
              </a:solidFill>
            </a:endParaRPr>
          </a:p>
        </p:txBody>
      </p:sp>
      <p:sp>
        <p:nvSpPr>
          <p:cNvPr id="7" name="Slide Number Placeholder 6"/>
          <p:cNvSpPr>
            <a:spLocks noGrp="1"/>
          </p:cNvSpPr>
          <p:nvPr>
            <p:ph type="sldNum" sz="quarter" idx="12"/>
          </p:nvPr>
        </p:nvSpPr>
        <p:spPr>
          <a:xfrm>
            <a:off x="10769600" y="6356353"/>
            <a:ext cx="812800" cy="365125"/>
          </a:xfrm>
        </p:spPr>
        <p:txBody>
          <a:bodyPr/>
          <a:lstStyle/>
          <a:p>
            <a:fld id="{7933DF99-38B8-4278-ABAE-40A957E9C799}" type="slidenum">
              <a:rPr lang="en-IN" smtClean="0">
                <a:solidFill>
                  <a:srgbClr val="646B86">
                    <a:shade val="90000"/>
                  </a:srgbClr>
                </a:solidFill>
              </a:rPr>
              <a:pPr/>
              <a:t>‹#›</a:t>
            </a:fld>
            <a:endParaRPr lang="en-IN">
              <a:solidFill>
                <a:srgbClr val="646B86">
                  <a:shade val="90000"/>
                </a:srgbClr>
              </a:solidFill>
            </a:endParaRPr>
          </a:p>
        </p:txBody>
      </p:sp>
      <p:sp>
        <p:nvSpPr>
          <p:cNvPr id="3" name="Picture Placeholder 2"/>
          <p:cNvSpPr>
            <a:spLocks noGrp="1"/>
          </p:cNvSpPr>
          <p:nvPr>
            <p:ph type="pic" idx="1"/>
          </p:nvPr>
        </p:nvSpPr>
        <p:spPr>
          <a:xfrm rot="420000">
            <a:off x="4647724" y="1199517"/>
            <a:ext cx="6156960" cy="3931920"/>
          </a:xfrm>
          <a:prstGeom prst="rect">
            <a:avLst/>
          </a:prstGeom>
          <a:solidFill>
            <a:schemeClr val="bg2"/>
          </a:solidFill>
          <a:ln w="3000" cap="rnd">
            <a:solidFill>
              <a:srgbClr val="C0C0C0"/>
            </a:solidFill>
            <a:round/>
          </a:ln>
          <a:effectLst/>
        </p:spPr>
        <p:txBody>
          <a:bodyPr/>
          <a:lstStyle>
            <a:lvl1pPr marL="0" indent="0">
              <a:buNone/>
              <a:defRPr sz="3200"/>
            </a:lvl1pPr>
          </a:lstStyle>
          <a:p>
            <a:r>
              <a:rPr kumimoji="0" lang="en-US" smtClean="0"/>
              <a:t>Click icon to add picture</a:t>
            </a:r>
            <a:endParaRPr kumimoji="0" lang="en-US" dirty="0"/>
          </a:p>
        </p:txBody>
      </p:sp>
      <p:sp>
        <p:nvSpPr>
          <p:cNvPr id="10" name="Freeform 9"/>
          <p:cNvSpPr>
            <a:spLocks/>
          </p:cNvSpPr>
          <p:nvPr/>
        </p:nvSpPr>
        <p:spPr bwMode="auto">
          <a:xfrm flipV="1">
            <a:off x="-12700" y="5816600"/>
            <a:ext cx="1221740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defTabSz="914400" fontAlgn="auto">
              <a:spcBef>
                <a:spcPts val="0"/>
              </a:spcBef>
              <a:spcAft>
                <a:spcPts val="0"/>
              </a:spcAft>
            </a:pPr>
            <a:endParaRPr lang="en-US">
              <a:solidFill>
                <a:prstClr val="black"/>
              </a:solidFill>
              <a:latin typeface="Constantia"/>
              <a:cs typeface="+mn-cs"/>
            </a:endParaRPr>
          </a:p>
        </p:txBody>
      </p:sp>
      <p:sp>
        <p:nvSpPr>
          <p:cNvPr id="11" name="Freeform 10"/>
          <p:cNvSpPr>
            <a:spLocks/>
          </p:cNvSpPr>
          <p:nvPr/>
        </p:nvSpPr>
        <p:spPr bwMode="auto">
          <a:xfrm flipV="1">
            <a:off x="5842000" y="6219828"/>
            <a:ext cx="63500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defTabSz="914400" fontAlgn="auto">
              <a:spcBef>
                <a:spcPts val="0"/>
              </a:spcBef>
              <a:spcAft>
                <a:spcPts val="0"/>
              </a:spcAft>
            </a:pPr>
            <a:endParaRPr lang="en-US">
              <a:solidFill>
                <a:prstClr val="black"/>
              </a:solidFill>
              <a:latin typeface="Constantia"/>
              <a:cs typeface="+mn-cs"/>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19231302-6A92-4282-9B8A-0B6F8CA9482A}" type="datetime1">
              <a:rPr lang="en-US" smtClean="0">
                <a:solidFill>
                  <a:srgbClr val="646B86">
                    <a:shade val="90000"/>
                  </a:srgbClr>
                </a:solidFill>
              </a:rPr>
              <a:pPr/>
              <a:t>03-Dec-21</a:t>
            </a:fld>
            <a:endParaRPr lang="en-IN">
              <a:solidFill>
                <a:srgbClr val="646B86">
                  <a:shade val="90000"/>
                </a:srgbClr>
              </a:solidFill>
            </a:endParaRPr>
          </a:p>
        </p:txBody>
      </p:sp>
      <p:sp>
        <p:nvSpPr>
          <p:cNvPr id="5" name="Footer Placeholder 4"/>
          <p:cNvSpPr>
            <a:spLocks noGrp="1"/>
          </p:cNvSpPr>
          <p:nvPr>
            <p:ph type="ftr" sz="quarter" idx="11"/>
          </p:nvPr>
        </p:nvSpPr>
        <p:spPr/>
        <p:txBody>
          <a:bodyPr/>
          <a:lstStyle/>
          <a:p>
            <a:endParaRPr lang="en-IN">
              <a:solidFill>
                <a:srgbClr val="646B86">
                  <a:shade val="90000"/>
                </a:srgbClr>
              </a:solidFill>
            </a:endParaRPr>
          </a:p>
        </p:txBody>
      </p:sp>
      <p:sp>
        <p:nvSpPr>
          <p:cNvPr id="6" name="Slide Number Placeholder 5"/>
          <p:cNvSpPr>
            <a:spLocks noGrp="1"/>
          </p:cNvSpPr>
          <p:nvPr>
            <p:ph type="sldNum" sz="quarter" idx="12"/>
          </p:nvPr>
        </p:nvSpPr>
        <p:spPr/>
        <p:txBody>
          <a:bodyPr/>
          <a:lstStyle/>
          <a:p>
            <a:fld id="{7933DF99-38B8-4278-ABAE-40A957E9C799}" type="slidenum">
              <a:rPr lang="en-IN" smtClean="0">
                <a:solidFill>
                  <a:srgbClr val="646B86">
                    <a:shade val="90000"/>
                  </a:srgbClr>
                </a:solidFill>
              </a:rPr>
              <a:pPr/>
              <a:t>‹#›</a:t>
            </a:fld>
            <a:endParaRPr lang="en-IN">
              <a:solidFill>
                <a:srgbClr val="646B86">
                  <a:shade val="90000"/>
                </a:srgbClr>
              </a:solidFill>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914402"/>
            <a:ext cx="2743200" cy="5211763"/>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609600" y="914402"/>
            <a:ext cx="8026400" cy="5211763"/>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B44BFC10-78C1-463F-A005-1625B3259ADA}" type="datetime1">
              <a:rPr lang="en-US" smtClean="0">
                <a:solidFill>
                  <a:srgbClr val="646B86">
                    <a:shade val="90000"/>
                  </a:srgbClr>
                </a:solidFill>
              </a:rPr>
              <a:pPr/>
              <a:t>03-Dec-21</a:t>
            </a:fld>
            <a:endParaRPr lang="en-IN">
              <a:solidFill>
                <a:srgbClr val="646B86">
                  <a:shade val="90000"/>
                </a:srgbClr>
              </a:solidFill>
            </a:endParaRPr>
          </a:p>
        </p:txBody>
      </p:sp>
      <p:sp>
        <p:nvSpPr>
          <p:cNvPr id="5" name="Footer Placeholder 4"/>
          <p:cNvSpPr>
            <a:spLocks noGrp="1"/>
          </p:cNvSpPr>
          <p:nvPr>
            <p:ph type="ftr" sz="quarter" idx="11"/>
          </p:nvPr>
        </p:nvSpPr>
        <p:spPr/>
        <p:txBody>
          <a:bodyPr/>
          <a:lstStyle/>
          <a:p>
            <a:endParaRPr lang="en-IN">
              <a:solidFill>
                <a:srgbClr val="646B86">
                  <a:shade val="90000"/>
                </a:srgbClr>
              </a:solidFill>
            </a:endParaRPr>
          </a:p>
        </p:txBody>
      </p:sp>
      <p:sp>
        <p:nvSpPr>
          <p:cNvPr id="6" name="Slide Number Placeholder 5"/>
          <p:cNvSpPr>
            <a:spLocks noGrp="1"/>
          </p:cNvSpPr>
          <p:nvPr>
            <p:ph type="sldNum" sz="quarter" idx="12"/>
          </p:nvPr>
        </p:nvSpPr>
        <p:spPr/>
        <p:txBody>
          <a:bodyPr/>
          <a:lstStyle/>
          <a:p>
            <a:fld id="{7933DF99-38B8-4278-ABAE-40A957E9C799}" type="slidenum">
              <a:rPr lang="en-IN" smtClean="0">
                <a:solidFill>
                  <a:srgbClr val="646B86">
                    <a:shade val="90000"/>
                  </a:srgbClr>
                </a:solidFill>
              </a:rPr>
              <a:pPr/>
              <a:t>‹#›</a:t>
            </a:fld>
            <a:endParaRPr lang="en-IN">
              <a:solidFill>
                <a:srgbClr val="646B86">
                  <a:shade val="90000"/>
                </a:srgbClr>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3"/>
          <p:cNvSpPr>
            <a:spLocks noGrp="1"/>
          </p:cNvSpPr>
          <p:nvPr>
            <p:ph type="dt" sz="half" idx="10"/>
          </p:nvPr>
        </p:nvSpPr>
        <p:spPr/>
        <p:txBody>
          <a:bodyPr/>
          <a:lstStyle>
            <a:lvl1pPr>
              <a:defRPr/>
            </a:lvl1pPr>
          </a:lstStyle>
          <a:p>
            <a:pPr>
              <a:defRPr/>
            </a:pPr>
            <a:endParaRPr lang="en-US" dirty="0"/>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90A1E9BB-A9DB-4CDD-9E8D-00BAD005E219}" type="slidenum">
              <a:rPr lang="en-US"/>
              <a:pPr>
                <a:defRPr/>
              </a:pPr>
              <a:t>‹#›</a:t>
            </a:fld>
            <a:endParaRPr lang="en-US"/>
          </a:p>
        </p:txBody>
      </p:sp>
    </p:spTree>
    <p:extLst>
      <p:ext uri="{BB962C8B-B14F-4D97-AF65-F5344CB8AC3E}">
        <p14:creationId xmlns:p14="http://schemas.microsoft.com/office/powerpoint/2010/main" xmlns="" val="260217364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5" name="Rounded Rectangle 14"/>
          <p:cNvSpPr/>
          <p:nvPr/>
        </p:nvSpPr>
        <p:spPr>
          <a:xfrm>
            <a:off x="406404" y="329189"/>
            <a:ext cx="11376073" cy="6196819"/>
          </a:xfrm>
          <a:prstGeom prst="roundRect">
            <a:avLst>
              <a:gd name="adj" fmla="val 2081"/>
            </a:avLst>
          </a:prstGeom>
          <a:gradFill flip="none" rotWithShape="1">
            <a:gsLst>
              <a:gs pos="0">
                <a:srgbClr val="FFFFFF">
                  <a:shade val="100000"/>
                </a:srgbClr>
              </a:gs>
              <a:gs pos="98000">
                <a:srgbClr val="FFFFFF">
                  <a:shade val="100000"/>
                </a:srgbClr>
              </a:gs>
              <a:gs pos="99055">
                <a:srgbClr val="FFFFFF">
                  <a:shade val="93000"/>
                </a:srgbClr>
              </a:gs>
              <a:gs pos="100000">
                <a:srgbClr val="FFFFFF">
                  <a:shade val="70000"/>
                </a:srgbClr>
              </a:gs>
            </a:gsLst>
            <a:lin ang="5400000" scaled="1"/>
            <a:tileRect/>
          </a:gradFill>
          <a:ln w="2000" cap="rnd" cmpd="sng" algn="ctr">
            <a:solidFill>
              <a:srgbClr val="302F2C">
                <a:tint val="65000"/>
                <a:satMod val="120000"/>
              </a:srgbClr>
            </a:solidFill>
            <a:prstDash val="solid"/>
          </a:ln>
          <a:effectLst>
            <a:outerShdw blurRad="76200" dist="50800" dir="5400000" algn="tl" rotWithShape="0">
              <a:srgbClr val="000000">
                <a:alpha val="25000"/>
              </a:srgb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defTabSz="914400" fontAlgn="auto">
              <a:spcBef>
                <a:spcPts val="0"/>
              </a:spcBef>
              <a:spcAft>
                <a:spcPts val="0"/>
              </a:spcAft>
            </a:pPr>
            <a:endParaRPr lang="en-US">
              <a:solidFill>
                <a:prstClr val="white"/>
              </a:solidFill>
            </a:endParaRPr>
          </a:p>
        </p:txBody>
      </p:sp>
      <p:sp>
        <p:nvSpPr>
          <p:cNvPr id="10" name="Rounded Rectangle 9"/>
          <p:cNvSpPr/>
          <p:nvPr/>
        </p:nvSpPr>
        <p:spPr>
          <a:xfrm>
            <a:off x="558132" y="434162"/>
            <a:ext cx="11075745" cy="3108960"/>
          </a:xfrm>
          <a:prstGeom prst="roundRect">
            <a:avLst>
              <a:gd name="adj" fmla="val 4578"/>
            </a:avLst>
          </a:prstGeom>
          <a:gradFill rotWithShape="1">
            <a:gsLst>
              <a:gs pos="0">
                <a:schemeClr val="bg1">
                  <a:tint val="75000"/>
                  <a:satMod val="150000"/>
                </a:schemeClr>
              </a:gs>
              <a:gs pos="55000">
                <a:schemeClr val="bg1">
                  <a:shade val="75000"/>
                  <a:satMod val="100000"/>
                </a:schemeClr>
              </a:gs>
              <a:gs pos="100000">
                <a:schemeClr val="bg1">
                  <a:shade val="35000"/>
                  <a:satMod val="100000"/>
                </a:schemeClr>
              </a:gs>
            </a:gsLst>
            <a:path path="circle">
              <a:fillToRect l="50000" t="175000" r="50000" b="-75000"/>
            </a:path>
          </a:gradFill>
          <a:ln w="889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defTabSz="914400" fontAlgn="auto">
              <a:spcBef>
                <a:spcPts val="0"/>
              </a:spcBef>
              <a:spcAft>
                <a:spcPts val="0"/>
              </a:spcAft>
            </a:pPr>
            <a:endParaRPr lang="en-US">
              <a:solidFill>
                <a:prstClr val="white"/>
              </a:solidFill>
            </a:endParaRPr>
          </a:p>
        </p:txBody>
      </p:sp>
      <p:sp>
        <p:nvSpPr>
          <p:cNvPr id="5" name="Title 4"/>
          <p:cNvSpPr>
            <a:spLocks noGrp="1"/>
          </p:cNvSpPr>
          <p:nvPr>
            <p:ph type="ctrTitle"/>
          </p:nvPr>
        </p:nvSpPr>
        <p:spPr>
          <a:xfrm>
            <a:off x="963168" y="1820206"/>
            <a:ext cx="10363200" cy="1828800"/>
          </a:xfrm>
        </p:spPr>
        <p:txBody>
          <a:bodyPr lIns="45720" rIns="45720" bIns="45720"/>
          <a:lstStyle>
            <a:lvl1pPr algn="r">
              <a:defRPr sz="4500" b="1">
                <a:solidFill>
                  <a:schemeClr val="accent1">
                    <a:tint val="88000"/>
                    <a:satMod val="150000"/>
                  </a:schemeClr>
                </a:solidFill>
                <a:effectLst>
                  <a:outerShdw blurRad="53975" dist="22860" dir="5400000" algn="tl" rotWithShape="0">
                    <a:srgbClr val="000000">
                      <a:alpha val="55000"/>
                    </a:srgbClr>
                  </a:outerShdw>
                </a:effectLst>
              </a:defRPr>
            </a:lvl1pPr>
            <a:extLst/>
          </a:lstStyle>
          <a:p>
            <a:r>
              <a:rPr kumimoji="0" lang="en-US" smtClean="0"/>
              <a:t>Click to edit Master title style</a:t>
            </a:r>
            <a:endParaRPr kumimoji="0" lang="en-US"/>
          </a:p>
        </p:txBody>
      </p:sp>
      <p:sp>
        <p:nvSpPr>
          <p:cNvPr id="20" name="Subtitle 19"/>
          <p:cNvSpPr>
            <a:spLocks noGrp="1"/>
          </p:cNvSpPr>
          <p:nvPr>
            <p:ph type="subTitle" idx="1"/>
          </p:nvPr>
        </p:nvSpPr>
        <p:spPr>
          <a:xfrm>
            <a:off x="963168" y="3685032"/>
            <a:ext cx="10363200" cy="914400"/>
          </a:xfrm>
        </p:spPr>
        <p:txBody>
          <a:bodyPr lIns="182880" tIns="0"/>
          <a:lstStyle>
            <a:lvl1pPr marL="36576" indent="0" algn="r">
              <a:spcBef>
                <a:spcPts val="0"/>
              </a:spcBef>
              <a:buNone/>
              <a:defRPr sz="2000">
                <a:solidFill>
                  <a:schemeClr val="bg2">
                    <a:shade val="25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smtClean="0"/>
              <a:t>Click to edit Master subtitle style</a:t>
            </a:r>
            <a:endParaRPr kumimoji="0" lang="en-US"/>
          </a:p>
        </p:txBody>
      </p:sp>
      <p:sp>
        <p:nvSpPr>
          <p:cNvPr id="19" name="Date Placeholder 18"/>
          <p:cNvSpPr>
            <a:spLocks noGrp="1"/>
          </p:cNvSpPr>
          <p:nvPr>
            <p:ph type="dt" sz="half" idx="10"/>
          </p:nvPr>
        </p:nvSpPr>
        <p:spPr/>
        <p:txBody>
          <a:bodyPr/>
          <a:lstStyle>
            <a:extLst/>
          </a:lstStyle>
          <a:p>
            <a:fld id="{40D8A791-5C5D-489F-9563-ABB7932C2873}" type="datetime1">
              <a:rPr lang="en-US" smtClean="0">
                <a:solidFill>
                  <a:srgbClr val="E3DED1">
                    <a:shade val="50000"/>
                  </a:srgbClr>
                </a:solidFill>
              </a:rPr>
              <a:pPr/>
              <a:t>03-Dec-21</a:t>
            </a:fld>
            <a:endParaRPr lang="en-IN">
              <a:solidFill>
                <a:srgbClr val="E3DED1">
                  <a:shade val="50000"/>
                </a:srgbClr>
              </a:solidFill>
            </a:endParaRPr>
          </a:p>
        </p:txBody>
      </p:sp>
      <p:sp>
        <p:nvSpPr>
          <p:cNvPr id="8" name="Footer Placeholder 7"/>
          <p:cNvSpPr>
            <a:spLocks noGrp="1"/>
          </p:cNvSpPr>
          <p:nvPr>
            <p:ph type="ftr" sz="quarter" idx="11"/>
          </p:nvPr>
        </p:nvSpPr>
        <p:spPr/>
        <p:txBody>
          <a:bodyPr/>
          <a:lstStyle>
            <a:extLst/>
          </a:lstStyle>
          <a:p>
            <a:endParaRPr lang="en-IN">
              <a:solidFill>
                <a:srgbClr val="E3DED1">
                  <a:shade val="50000"/>
                </a:srgbClr>
              </a:solidFill>
            </a:endParaRPr>
          </a:p>
        </p:txBody>
      </p:sp>
      <p:sp>
        <p:nvSpPr>
          <p:cNvPr id="11" name="Slide Number Placeholder 10"/>
          <p:cNvSpPr>
            <a:spLocks noGrp="1"/>
          </p:cNvSpPr>
          <p:nvPr>
            <p:ph type="sldNum" sz="quarter" idx="12"/>
          </p:nvPr>
        </p:nvSpPr>
        <p:spPr/>
        <p:txBody>
          <a:bodyPr/>
          <a:lstStyle>
            <a:extLst/>
          </a:lstStyle>
          <a:p>
            <a:fld id="{7933DF99-38B8-4278-ABAE-40A957E9C799}" type="slidenum">
              <a:rPr lang="en-IN" smtClean="0">
                <a:solidFill>
                  <a:srgbClr val="E3DED1">
                    <a:shade val="50000"/>
                  </a:srgbClr>
                </a:solidFill>
              </a:rPr>
              <a:pPr/>
              <a:t>‹#›</a:t>
            </a:fld>
            <a:endParaRPr lang="en-IN">
              <a:solidFill>
                <a:srgbClr val="E3DED1">
                  <a:shade val="50000"/>
                </a:srgbClr>
              </a:solidFill>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70560" y="4983480"/>
            <a:ext cx="10911840" cy="1051560"/>
          </a:xfrm>
        </p:spPr>
        <p:txBody>
          <a:bodyPr/>
          <a:lstStyle>
            <a:extLst/>
          </a:lstStyle>
          <a:p>
            <a:r>
              <a:rPr kumimoji="0" lang="en-US" smtClean="0"/>
              <a:t>Click to edit Master title style</a:t>
            </a:r>
            <a:endParaRPr kumimoji="0" lang="en-US"/>
          </a:p>
        </p:txBody>
      </p:sp>
      <p:sp>
        <p:nvSpPr>
          <p:cNvPr id="3" name="Content Placeholder 2"/>
          <p:cNvSpPr>
            <a:spLocks noGrp="1"/>
          </p:cNvSpPr>
          <p:nvPr>
            <p:ph idx="1"/>
          </p:nvPr>
        </p:nvSpPr>
        <p:spPr>
          <a:xfrm>
            <a:off x="670560" y="530352"/>
            <a:ext cx="10911840" cy="4187952"/>
          </a:xfrm>
        </p:spPr>
        <p:txBody>
          <a:bodyPr/>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41481ABF-BD3D-4064-846C-A69D482DD341}" type="datetime1">
              <a:rPr lang="en-US" smtClean="0">
                <a:solidFill>
                  <a:srgbClr val="E3DED1">
                    <a:shade val="50000"/>
                  </a:srgbClr>
                </a:solidFill>
              </a:rPr>
              <a:pPr/>
              <a:t>03-Dec-21</a:t>
            </a:fld>
            <a:endParaRPr lang="en-IN">
              <a:solidFill>
                <a:srgbClr val="E3DED1">
                  <a:shade val="50000"/>
                </a:srgbClr>
              </a:solidFill>
            </a:endParaRPr>
          </a:p>
        </p:txBody>
      </p:sp>
      <p:sp>
        <p:nvSpPr>
          <p:cNvPr id="5" name="Footer Placeholder 4"/>
          <p:cNvSpPr>
            <a:spLocks noGrp="1"/>
          </p:cNvSpPr>
          <p:nvPr>
            <p:ph type="ftr" sz="quarter" idx="11"/>
          </p:nvPr>
        </p:nvSpPr>
        <p:spPr/>
        <p:txBody>
          <a:bodyPr/>
          <a:lstStyle>
            <a:extLst/>
          </a:lstStyle>
          <a:p>
            <a:endParaRPr lang="en-IN">
              <a:solidFill>
                <a:srgbClr val="E3DED1">
                  <a:shade val="50000"/>
                </a:srgbClr>
              </a:solidFill>
            </a:endParaRPr>
          </a:p>
        </p:txBody>
      </p:sp>
      <p:sp>
        <p:nvSpPr>
          <p:cNvPr id="6" name="Slide Number Placeholder 5"/>
          <p:cNvSpPr>
            <a:spLocks noGrp="1"/>
          </p:cNvSpPr>
          <p:nvPr>
            <p:ph type="sldNum" sz="quarter" idx="12"/>
          </p:nvPr>
        </p:nvSpPr>
        <p:spPr/>
        <p:txBody>
          <a:bodyPr/>
          <a:lstStyle>
            <a:extLst/>
          </a:lstStyle>
          <a:p>
            <a:fld id="{7933DF99-38B8-4278-ABAE-40A957E9C799}" type="slidenum">
              <a:rPr lang="en-IN" smtClean="0">
                <a:solidFill>
                  <a:srgbClr val="E3DED1">
                    <a:shade val="50000"/>
                  </a:srgbClr>
                </a:solidFill>
              </a:rPr>
              <a:pPr/>
              <a:t>‹#›</a:t>
            </a:fld>
            <a:endParaRPr lang="en-IN">
              <a:solidFill>
                <a:srgbClr val="E3DED1">
                  <a:shade val="50000"/>
                </a:srgbClr>
              </a:solidFill>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4" name="Rounded Rectangle 13"/>
          <p:cNvSpPr/>
          <p:nvPr/>
        </p:nvSpPr>
        <p:spPr>
          <a:xfrm>
            <a:off x="406404" y="329189"/>
            <a:ext cx="11376073" cy="6196819"/>
          </a:xfrm>
          <a:prstGeom prst="roundRect">
            <a:avLst>
              <a:gd name="adj" fmla="val 2081"/>
            </a:avLst>
          </a:prstGeom>
          <a:gradFill flip="none" rotWithShape="1">
            <a:gsLst>
              <a:gs pos="0">
                <a:srgbClr val="FFFFFF">
                  <a:shade val="100000"/>
                </a:srgbClr>
              </a:gs>
              <a:gs pos="98000">
                <a:srgbClr val="FFFFFF">
                  <a:shade val="100000"/>
                </a:srgbClr>
              </a:gs>
              <a:gs pos="99055">
                <a:srgbClr val="FFFFFF">
                  <a:shade val="93000"/>
                </a:srgbClr>
              </a:gs>
              <a:gs pos="100000">
                <a:srgbClr val="FFFFFF">
                  <a:shade val="70000"/>
                </a:srgbClr>
              </a:gs>
            </a:gsLst>
            <a:lin ang="5400000" scaled="1"/>
            <a:tileRect/>
          </a:gradFill>
          <a:ln w="2000" cap="rnd" cmpd="sng" algn="ctr">
            <a:solidFill>
              <a:srgbClr val="302F2C">
                <a:tint val="65000"/>
                <a:satMod val="120000"/>
              </a:srgbClr>
            </a:solidFill>
            <a:prstDash val="solid"/>
          </a:ln>
          <a:effectLst>
            <a:outerShdw blurRad="76200" dist="50800" dir="5400000" algn="tl" rotWithShape="0">
              <a:srgbClr val="000000">
                <a:alpha val="25000"/>
              </a:srgb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defTabSz="914400" fontAlgn="auto">
              <a:spcBef>
                <a:spcPts val="0"/>
              </a:spcBef>
              <a:spcAft>
                <a:spcPts val="0"/>
              </a:spcAft>
            </a:pPr>
            <a:endParaRPr lang="en-US">
              <a:solidFill>
                <a:prstClr val="white"/>
              </a:solidFill>
            </a:endParaRPr>
          </a:p>
        </p:txBody>
      </p:sp>
      <p:sp>
        <p:nvSpPr>
          <p:cNvPr id="11" name="Rounded Rectangle 10"/>
          <p:cNvSpPr/>
          <p:nvPr/>
        </p:nvSpPr>
        <p:spPr>
          <a:xfrm>
            <a:off x="558132" y="434167"/>
            <a:ext cx="11075745" cy="4341329"/>
          </a:xfrm>
          <a:prstGeom prst="roundRect">
            <a:avLst>
              <a:gd name="adj" fmla="val 2127"/>
            </a:avLst>
          </a:prstGeom>
          <a:gradFill rotWithShape="1">
            <a:gsLst>
              <a:gs pos="0">
                <a:schemeClr val="bg1">
                  <a:tint val="75000"/>
                  <a:satMod val="150000"/>
                </a:schemeClr>
              </a:gs>
              <a:gs pos="55000">
                <a:schemeClr val="bg1">
                  <a:shade val="75000"/>
                  <a:satMod val="100000"/>
                </a:schemeClr>
              </a:gs>
              <a:gs pos="100000">
                <a:schemeClr val="bg1">
                  <a:shade val="35000"/>
                  <a:satMod val="100000"/>
                </a:schemeClr>
              </a:gs>
            </a:gsLst>
            <a:path path="circle">
              <a:fillToRect l="50000" t="175000" r="50000" b="-75000"/>
            </a:path>
          </a:gradFill>
          <a:ln w="889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defTabSz="914400" fontAlgn="auto">
              <a:spcBef>
                <a:spcPts val="0"/>
              </a:spcBef>
              <a:spcAft>
                <a:spcPts val="0"/>
              </a:spcAft>
            </a:pPr>
            <a:endParaRPr lang="en-US">
              <a:solidFill>
                <a:prstClr val="white"/>
              </a:solidFill>
            </a:endParaRPr>
          </a:p>
        </p:txBody>
      </p:sp>
      <p:sp>
        <p:nvSpPr>
          <p:cNvPr id="2" name="Title 1"/>
          <p:cNvSpPr>
            <a:spLocks noGrp="1"/>
          </p:cNvSpPr>
          <p:nvPr>
            <p:ph type="title"/>
          </p:nvPr>
        </p:nvSpPr>
        <p:spPr>
          <a:xfrm>
            <a:off x="624459" y="4928616"/>
            <a:ext cx="10911840" cy="676656"/>
          </a:xfrm>
        </p:spPr>
        <p:txBody>
          <a:bodyPr lIns="91440" bIns="0" anchor="b"/>
          <a:lstStyle>
            <a:lvl1pPr algn="l">
              <a:buNone/>
              <a:defRPr sz="3600" b="0" cap="none" baseline="0">
                <a:solidFill>
                  <a:schemeClr val="bg2">
                    <a:shade val="25000"/>
                  </a:schemeClr>
                </a:solidFill>
                <a:effectLst/>
              </a:defRPr>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624459" y="5624484"/>
            <a:ext cx="10911840" cy="420624"/>
          </a:xfrm>
        </p:spPr>
        <p:txBody>
          <a:bodyPr lIns="118872" tIns="0" anchor="t"/>
          <a:lstStyle>
            <a:lvl1pPr marL="0" marR="36576" indent="0" algn="l">
              <a:spcBef>
                <a:spcPts val="0"/>
              </a:spcBef>
              <a:spcAft>
                <a:spcPts val="0"/>
              </a:spcAft>
              <a:buNone/>
              <a:defRPr sz="1800" b="0">
                <a:solidFill>
                  <a:schemeClr val="accent1">
                    <a:shade val="50000"/>
                    <a:satMod val="110000"/>
                  </a:schemeClr>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extLst/>
          </a:lstStyle>
          <a:p>
            <a:fld id="{FB8B1348-158B-4953-AF63-2316577FC177}" type="datetime1">
              <a:rPr lang="en-US" smtClean="0">
                <a:solidFill>
                  <a:srgbClr val="E3DED1">
                    <a:shade val="50000"/>
                  </a:srgbClr>
                </a:solidFill>
              </a:rPr>
              <a:pPr/>
              <a:t>03-Dec-21</a:t>
            </a:fld>
            <a:endParaRPr lang="en-IN">
              <a:solidFill>
                <a:srgbClr val="E3DED1">
                  <a:shade val="50000"/>
                </a:srgbClr>
              </a:solidFill>
            </a:endParaRPr>
          </a:p>
        </p:txBody>
      </p:sp>
      <p:sp>
        <p:nvSpPr>
          <p:cNvPr id="5" name="Footer Placeholder 4"/>
          <p:cNvSpPr>
            <a:spLocks noGrp="1"/>
          </p:cNvSpPr>
          <p:nvPr>
            <p:ph type="ftr" sz="quarter" idx="11"/>
          </p:nvPr>
        </p:nvSpPr>
        <p:spPr/>
        <p:txBody>
          <a:bodyPr/>
          <a:lstStyle>
            <a:extLst/>
          </a:lstStyle>
          <a:p>
            <a:endParaRPr lang="en-IN">
              <a:solidFill>
                <a:srgbClr val="E3DED1">
                  <a:shade val="50000"/>
                </a:srgbClr>
              </a:solidFill>
            </a:endParaRPr>
          </a:p>
        </p:txBody>
      </p:sp>
      <p:sp>
        <p:nvSpPr>
          <p:cNvPr id="6" name="Slide Number Placeholder 5"/>
          <p:cNvSpPr>
            <a:spLocks noGrp="1"/>
          </p:cNvSpPr>
          <p:nvPr>
            <p:ph type="sldNum" sz="quarter" idx="12"/>
          </p:nvPr>
        </p:nvSpPr>
        <p:spPr/>
        <p:txBody>
          <a:bodyPr/>
          <a:lstStyle>
            <a:extLst/>
          </a:lstStyle>
          <a:p>
            <a:fld id="{7933DF99-38B8-4278-ABAE-40A957E9C799}" type="slidenum">
              <a:rPr lang="en-IN" smtClean="0">
                <a:solidFill>
                  <a:srgbClr val="E3DED1">
                    <a:shade val="50000"/>
                  </a:srgbClr>
                </a:solidFill>
              </a:rPr>
              <a:pPr/>
              <a:t>‹#›</a:t>
            </a:fld>
            <a:endParaRPr lang="en-IN">
              <a:solidFill>
                <a:srgbClr val="E3DED1">
                  <a:shade val="50000"/>
                </a:srgbClr>
              </a:solidFill>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Content Placeholder 2"/>
          <p:cNvSpPr>
            <a:spLocks noGrp="1"/>
          </p:cNvSpPr>
          <p:nvPr>
            <p:ph sz="half" idx="1"/>
          </p:nvPr>
        </p:nvSpPr>
        <p:spPr>
          <a:xfrm>
            <a:off x="685803" y="530352"/>
            <a:ext cx="5242560" cy="4389120"/>
          </a:xfrm>
        </p:spPr>
        <p:txBody>
          <a:bodyPr/>
          <a:lstStyle>
            <a:lvl1pPr>
              <a:defRPr sz="2600"/>
            </a:lvl1pPr>
            <a:lvl2pPr>
              <a:defRPr sz="22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6340480" y="530352"/>
            <a:ext cx="5242560" cy="4389120"/>
          </a:xfrm>
        </p:spPr>
        <p:txBody>
          <a:bodyPr/>
          <a:lstStyle>
            <a:lvl1pPr>
              <a:defRPr sz="2600"/>
            </a:lvl1pPr>
            <a:lvl2pPr>
              <a:defRPr sz="22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extLst/>
          </a:lstStyle>
          <a:p>
            <a:fld id="{2BBEA2E3-CE59-40F5-A298-30FBABE00152}" type="datetime1">
              <a:rPr lang="en-US" smtClean="0">
                <a:solidFill>
                  <a:srgbClr val="E3DED1">
                    <a:shade val="50000"/>
                  </a:srgbClr>
                </a:solidFill>
              </a:rPr>
              <a:pPr/>
              <a:t>03-Dec-21</a:t>
            </a:fld>
            <a:endParaRPr lang="en-IN">
              <a:solidFill>
                <a:srgbClr val="E3DED1">
                  <a:shade val="50000"/>
                </a:srgbClr>
              </a:solidFill>
            </a:endParaRPr>
          </a:p>
        </p:txBody>
      </p:sp>
      <p:sp>
        <p:nvSpPr>
          <p:cNvPr id="6" name="Footer Placeholder 5"/>
          <p:cNvSpPr>
            <a:spLocks noGrp="1"/>
          </p:cNvSpPr>
          <p:nvPr>
            <p:ph type="ftr" sz="quarter" idx="11"/>
          </p:nvPr>
        </p:nvSpPr>
        <p:spPr/>
        <p:txBody>
          <a:bodyPr/>
          <a:lstStyle>
            <a:extLst/>
          </a:lstStyle>
          <a:p>
            <a:endParaRPr lang="en-IN">
              <a:solidFill>
                <a:srgbClr val="E3DED1">
                  <a:shade val="50000"/>
                </a:srgbClr>
              </a:solidFill>
            </a:endParaRPr>
          </a:p>
        </p:txBody>
      </p:sp>
      <p:sp>
        <p:nvSpPr>
          <p:cNvPr id="7" name="Slide Number Placeholder 6"/>
          <p:cNvSpPr>
            <a:spLocks noGrp="1"/>
          </p:cNvSpPr>
          <p:nvPr>
            <p:ph type="sldNum" sz="quarter" idx="12"/>
          </p:nvPr>
        </p:nvSpPr>
        <p:spPr/>
        <p:txBody>
          <a:bodyPr/>
          <a:lstStyle>
            <a:extLst/>
          </a:lstStyle>
          <a:p>
            <a:fld id="{7933DF99-38B8-4278-ABAE-40A957E9C799}" type="slidenum">
              <a:rPr lang="en-IN" smtClean="0">
                <a:solidFill>
                  <a:srgbClr val="E3DED1">
                    <a:shade val="50000"/>
                  </a:srgbClr>
                </a:solidFill>
              </a:rPr>
              <a:pPr/>
              <a:t>‹#›</a:t>
            </a:fld>
            <a:endParaRPr lang="en-IN">
              <a:solidFill>
                <a:srgbClr val="E3DED1">
                  <a:shade val="50000"/>
                </a:srgbClr>
              </a:solidFill>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70560" y="4983480"/>
            <a:ext cx="10911840" cy="1051560"/>
          </a:xfrm>
        </p:spPr>
        <p:txBody>
          <a:bodyPr anchor="b"/>
          <a:lstStyle>
            <a:lvl1pPr>
              <a:defRPr b="1"/>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809632" y="579438"/>
            <a:ext cx="5242560" cy="792162"/>
          </a:xfrm>
        </p:spPr>
        <p:txBody>
          <a:bodyPr lIns="146304" anchor="ctr"/>
          <a:lstStyle>
            <a:lvl1pPr marL="0" indent="0" algn="l">
              <a:buNone/>
              <a:defRPr sz="2400" b="1">
                <a:solidFill>
                  <a:schemeClr val="tx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6202892" y="579438"/>
            <a:ext cx="5242560" cy="792162"/>
          </a:xfrm>
        </p:spPr>
        <p:txBody>
          <a:bodyPr lIns="137160" anchor="ctr"/>
          <a:lstStyle>
            <a:lvl1pPr marL="0" indent="0" algn="l">
              <a:buNone/>
              <a:defRPr sz="2400" b="1">
                <a:solidFill>
                  <a:schemeClr val="tx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809632" y="1447800"/>
            <a:ext cx="5242560" cy="3489960"/>
          </a:xfrm>
        </p:spPr>
        <p:txBody>
          <a:bodyPr anchor="t"/>
          <a:lstStyle>
            <a:lvl1pPr algn="l">
              <a:defRPr sz="2400"/>
            </a:lvl1pPr>
            <a:lvl2pPr algn="l">
              <a:defRPr sz="2000"/>
            </a:lvl2pPr>
            <a:lvl3pPr algn="l">
              <a:defRPr sz="1800"/>
            </a:lvl3pPr>
            <a:lvl4pPr algn="l">
              <a:defRPr sz="1600"/>
            </a:lvl4pPr>
            <a:lvl5pPr algn="l">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6202892" y="1447800"/>
            <a:ext cx="5242560" cy="3489960"/>
          </a:xfrm>
        </p:spPr>
        <p:txBody>
          <a:bodyPr anchor="t"/>
          <a:lstStyle>
            <a:lvl1pPr algn="l">
              <a:defRPr sz="2400"/>
            </a:lvl1pPr>
            <a:lvl2pPr algn="l">
              <a:defRPr sz="2000"/>
            </a:lvl2pPr>
            <a:lvl3pPr algn="l">
              <a:defRPr sz="1800"/>
            </a:lvl3pPr>
            <a:lvl4pPr algn="l">
              <a:defRPr sz="1600"/>
            </a:lvl4pPr>
            <a:lvl5pPr algn="l">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extLst/>
          </a:lstStyle>
          <a:p>
            <a:fld id="{9323AE24-BA10-4EFA-995C-6D3D85AFE373}" type="datetime1">
              <a:rPr lang="en-US" smtClean="0">
                <a:solidFill>
                  <a:srgbClr val="E3DED1">
                    <a:shade val="50000"/>
                  </a:srgbClr>
                </a:solidFill>
              </a:rPr>
              <a:pPr/>
              <a:t>03-Dec-21</a:t>
            </a:fld>
            <a:endParaRPr lang="en-IN">
              <a:solidFill>
                <a:srgbClr val="E3DED1">
                  <a:shade val="50000"/>
                </a:srgbClr>
              </a:solidFill>
            </a:endParaRPr>
          </a:p>
        </p:txBody>
      </p:sp>
      <p:sp>
        <p:nvSpPr>
          <p:cNvPr id="8" name="Footer Placeholder 7"/>
          <p:cNvSpPr>
            <a:spLocks noGrp="1"/>
          </p:cNvSpPr>
          <p:nvPr>
            <p:ph type="ftr" sz="quarter" idx="11"/>
          </p:nvPr>
        </p:nvSpPr>
        <p:spPr/>
        <p:txBody>
          <a:bodyPr/>
          <a:lstStyle>
            <a:extLst/>
          </a:lstStyle>
          <a:p>
            <a:endParaRPr lang="en-IN">
              <a:solidFill>
                <a:srgbClr val="E3DED1">
                  <a:shade val="50000"/>
                </a:srgbClr>
              </a:solidFill>
            </a:endParaRPr>
          </a:p>
        </p:txBody>
      </p:sp>
      <p:sp>
        <p:nvSpPr>
          <p:cNvPr id="9" name="Slide Number Placeholder 8"/>
          <p:cNvSpPr>
            <a:spLocks noGrp="1"/>
          </p:cNvSpPr>
          <p:nvPr>
            <p:ph type="sldNum" sz="quarter" idx="12"/>
          </p:nvPr>
        </p:nvSpPr>
        <p:spPr/>
        <p:txBody>
          <a:bodyPr/>
          <a:lstStyle>
            <a:extLst/>
          </a:lstStyle>
          <a:p>
            <a:fld id="{7933DF99-38B8-4278-ABAE-40A957E9C799}" type="slidenum">
              <a:rPr lang="en-IN" smtClean="0">
                <a:solidFill>
                  <a:srgbClr val="E3DED1">
                    <a:shade val="50000"/>
                  </a:srgbClr>
                </a:solidFill>
              </a:rPr>
              <a:pPr/>
              <a:t>‹#›</a:t>
            </a:fld>
            <a:endParaRPr lang="en-IN">
              <a:solidFill>
                <a:srgbClr val="E3DED1">
                  <a:shade val="50000"/>
                </a:srgbClr>
              </a:solidFill>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extLst/>
          </a:lstStyle>
          <a:p>
            <a:fld id="{DBFD07B5-5FFD-487B-8462-719BC0ABA9EF}" type="datetime1">
              <a:rPr lang="en-US" smtClean="0">
                <a:solidFill>
                  <a:srgbClr val="E3DED1">
                    <a:shade val="50000"/>
                  </a:srgbClr>
                </a:solidFill>
              </a:rPr>
              <a:pPr/>
              <a:t>03-Dec-21</a:t>
            </a:fld>
            <a:endParaRPr lang="en-IN">
              <a:solidFill>
                <a:srgbClr val="E3DED1">
                  <a:shade val="50000"/>
                </a:srgbClr>
              </a:solidFill>
            </a:endParaRPr>
          </a:p>
        </p:txBody>
      </p:sp>
      <p:sp>
        <p:nvSpPr>
          <p:cNvPr id="4" name="Footer Placeholder 3"/>
          <p:cNvSpPr>
            <a:spLocks noGrp="1"/>
          </p:cNvSpPr>
          <p:nvPr>
            <p:ph type="ftr" sz="quarter" idx="11"/>
          </p:nvPr>
        </p:nvSpPr>
        <p:spPr/>
        <p:txBody>
          <a:bodyPr/>
          <a:lstStyle>
            <a:extLst/>
          </a:lstStyle>
          <a:p>
            <a:endParaRPr lang="en-IN">
              <a:solidFill>
                <a:srgbClr val="E3DED1">
                  <a:shade val="50000"/>
                </a:srgbClr>
              </a:solidFill>
            </a:endParaRPr>
          </a:p>
        </p:txBody>
      </p:sp>
      <p:sp>
        <p:nvSpPr>
          <p:cNvPr id="5" name="Slide Number Placeholder 4"/>
          <p:cNvSpPr>
            <a:spLocks noGrp="1"/>
          </p:cNvSpPr>
          <p:nvPr>
            <p:ph type="sldNum" sz="quarter" idx="12"/>
          </p:nvPr>
        </p:nvSpPr>
        <p:spPr/>
        <p:txBody>
          <a:bodyPr/>
          <a:lstStyle>
            <a:extLst/>
          </a:lstStyle>
          <a:p>
            <a:fld id="{7933DF99-38B8-4278-ABAE-40A957E9C799}" type="slidenum">
              <a:rPr lang="en-IN" smtClean="0">
                <a:solidFill>
                  <a:srgbClr val="E3DED1">
                    <a:shade val="50000"/>
                  </a:srgbClr>
                </a:solidFill>
              </a:rPr>
              <a:pPr/>
              <a:t>‹#›</a:t>
            </a:fld>
            <a:endParaRPr lang="en-IN">
              <a:solidFill>
                <a:srgbClr val="E3DED1">
                  <a:shade val="50000"/>
                </a:srgbClr>
              </a:solidFill>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7" name="Rounded Rectangle 6"/>
          <p:cNvSpPr/>
          <p:nvPr/>
        </p:nvSpPr>
        <p:spPr>
          <a:xfrm>
            <a:off x="406404" y="329189"/>
            <a:ext cx="11376073" cy="6196819"/>
          </a:xfrm>
          <a:prstGeom prst="roundRect">
            <a:avLst>
              <a:gd name="adj" fmla="val 2081"/>
            </a:avLst>
          </a:prstGeom>
          <a:gradFill flip="none" rotWithShape="1">
            <a:gsLst>
              <a:gs pos="0">
                <a:srgbClr val="FFFFFF">
                  <a:shade val="100000"/>
                </a:srgbClr>
              </a:gs>
              <a:gs pos="98000">
                <a:srgbClr val="FFFFFF">
                  <a:shade val="100000"/>
                </a:srgbClr>
              </a:gs>
              <a:gs pos="99055">
                <a:srgbClr val="FFFFFF">
                  <a:shade val="93000"/>
                </a:srgbClr>
              </a:gs>
              <a:gs pos="100000">
                <a:srgbClr val="FFFFFF">
                  <a:shade val="70000"/>
                </a:srgbClr>
              </a:gs>
            </a:gsLst>
            <a:lin ang="5400000" scaled="1"/>
            <a:tileRect/>
          </a:gradFill>
          <a:ln w="2000" cap="rnd" cmpd="sng" algn="ctr">
            <a:solidFill>
              <a:srgbClr val="302F2C">
                <a:tint val="65000"/>
                <a:satMod val="120000"/>
              </a:srgbClr>
            </a:solidFill>
            <a:prstDash val="solid"/>
          </a:ln>
          <a:effectLst>
            <a:outerShdw blurRad="76200" dist="50800" dir="5400000" algn="tl" rotWithShape="0">
              <a:srgbClr val="000000">
                <a:alpha val="25000"/>
              </a:srgb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defTabSz="914400" fontAlgn="auto">
              <a:spcBef>
                <a:spcPts val="0"/>
              </a:spcBef>
              <a:spcAft>
                <a:spcPts val="0"/>
              </a:spcAft>
            </a:pPr>
            <a:endParaRPr lang="en-US">
              <a:solidFill>
                <a:prstClr val="white"/>
              </a:solidFill>
            </a:endParaRPr>
          </a:p>
        </p:txBody>
      </p:sp>
      <p:sp>
        <p:nvSpPr>
          <p:cNvPr id="2" name="Date Placeholder 1"/>
          <p:cNvSpPr>
            <a:spLocks noGrp="1"/>
          </p:cNvSpPr>
          <p:nvPr>
            <p:ph type="dt" sz="half" idx="10"/>
          </p:nvPr>
        </p:nvSpPr>
        <p:spPr/>
        <p:txBody>
          <a:bodyPr/>
          <a:lstStyle>
            <a:extLst/>
          </a:lstStyle>
          <a:p>
            <a:fld id="{A8B1DB68-2789-4331-BBCC-45F28AAFA384}" type="datetime1">
              <a:rPr lang="en-US" smtClean="0">
                <a:solidFill>
                  <a:srgbClr val="E3DED1">
                    <a:shade val="50000"/>
                  </a:srgbClr>
                </a:solidFill>
              </a:rPr>
              <a:pPr/>
              <a:t>03-Dec-21</a:t>
            </a:fld>
            <a:endParaRPr lang="en-IN">
              <a:solidFill>
                <a:srgbClr val="E3DED1">
                  <a:shade val="50000"/>
                </a:srgbClr>
              </a:solidFill>
            </a:endParaRPr>
          </a:p>
        </p:txBody>
      </p:sp>
      <p:sp>
        <p:nvSpPr>
          <p:cNvPr id="3" name="Footer Placeholder 2"/>
          <p:cNvSpPr>
            <a:spLocks noGrp="1"/>
          </p:cNvSpPr>
          <p:nvPr>
            <p:ph type="ftr" sz="quarter" idx="11"/>
          </p:nvPr>
        </p:nvSpPr>
        <p:spPr/>
        <p:txBody>
          <a:bodyPr/>
          <a:lstStyle>
            <a:extLst/>
          </a:lstStyle>
          <a:p>
            <a:endParaRPr lang="en-IN">
              <a:solidFill>
                <a:srgbClr val="E3DED1">
                  <a:shade val="50000"/>
                </a:srgbClr>
              </a:solidFill>
            </a:endParaRPr>
          </a:p>
        </p:txBody>
      </p:sp>
      <p:sp>
        <p:nvSpPr>
          <p:cNvPr id="4" name="Slide Number Placeholder 3"/>
          <p:cNvSpPr>
            <a:spLocks noGrp="1"/>
          </p:cNvSpPr>
          <p:nvPr>
            <p:ph type="sldNum" sz="quarter" idx="12"/>
          </p:nvPr>
        </p:nvSpPr>
        <p:spPr/>
        <p:txBody>
          <a:bodyPr/>
          <a:lstStyle>
            <a:extLst/>
          </a:lstStyle>
          <a:p>
            <a:fld id="{7933DF99-38B8-4278-ABAE-40A957E9C799}" type="slidenum">
              <a:rPr lang="en-IN" smtClean="0">
                <a:solidFill>
                  <a:srgbClr val="E3DED1">
                    <a:shade val="50000"/>
                  </a:srgbClr>
                </a:solidFill>
              </a:rPr>
              <a:pPr/>
              <a:t>‹#›</a:t>
            </a:fld>
            <a:endParaRPr lang="en-IN">
              <a:solidFill>
                <a:srgbClr val="E3DED1">
                  <a:shade val="50000"/>
                </a:srgbClr>
              </a:solidFill>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385045" y="533400"/>
            <a:ext cx="3962400" cy="914400"/>
          </a:xfrm>
        </p:spPr>
        <p:txBody>
          <a:bodyPr anchor="b"/>
          <a:lstStyle>
            <a:lvl1pPr algn="l">
              <a:buNone/>
              <a:defRPr sz="2200" b="1">
                <a:solidFill>
                  <a:schemeClr val="accent1"/>
                </a:solidFill>
              </a:defRPr>
            </a:lvl1pPr>
            <a:extLst/>
          </a:lstStyle>
          <a:p>
            <a:r>
              <a:rPr kumimoji="0" lang="en-US" smtClean="0"/>
              <a:t>Click to edit Master title style</a:t>
            </a:r>
            <a:endParaRPr kumimoji="0" lang="en-US"/>
          </a:p>
        </p:txBody>
      </p:sp>
      <p:sp>
        <p:nvSpPr>
          <p:cNvPr id="3" name="Text Placeholder 2"/>
          <p:cNvSpPr>
            <a:spLocks noGrp="1"/>
          </p:cNvSpPr>
          <p:nvPr>
            <p:ph type="body" idx="2"/>
          </p:nvPr>
        </p:nvSpPr>
        <p:spPr>
          <a:xfrm>
            <a:off x="7385129" y="1447802"/>
            <a:ext cx="3962400" cy="4206112"/>
          </a:xfrm>
        </p:spPr>
        <p:txBody>
          <a:bodyPr lIns="91440"/>
          <a:lstStyle>
            <a:lvl1pPr marL="18288" marR="18288" indent="0">
              <a:spcBef>
                <a:spcPts val="0"/>
              </a:spcBef>
              <a:buNone/>
              <a:defRPr sz="1400">
                <a:solidFill>
                  <a:schemeClr val="tx1"/>
                </a:solidFill>
              </a:defRPr>
            </a:lvl1pPr>
            <a:lvl2pPr>
              <a:buNone/>
              <a:defRPr sz="1200">
                <a:solidFill>
                  <a:schemeClr val="tx1"/>
                </a:solidFill>
              </a:defRPr>
            </a:lvl2pPr>
            <a:lvl3pPr>
              <a:buNone/>
              <a:defRPr sz="1000">
                <a:solidFill>
                  <a:schemeClr val="tx1"/>
                </a:solidFill>
              </a:defRPr>
            </a:lvl3pPr>
            <a:lvl4pPr>
              <a:buNone/>
              <a:defRPr sz="900">
                <a:solidFill>
                  <a:schemeClr val="tx1"/>
                </a:solidFill>
              </a:defRPr>
            </a:lvl4pPr>
            <a:lvl5pPr>
              <a:buNone/>
              <a:defRPr sz="900">
                <a:solidFill>
                  <a:schemeClr val="tx1"/>
                </a:solidFill>
              </a:defRPr>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1"/>
          </p:nvPr>
        </p:nvSpPr>
        <p:spPr>
          <a:xfrm>
            <a:off x="1015163" y="930144"/>
            <a:ext cx="6168212" cy="4724402"/>
          </a:xfrm>
        </p:spPr>
        <p:txBody>
          <a:bodyPr/>
          <a:lstStyle>
            <a:lvl1pPr>
              <a:defRPr sz="2800">
                <a:solidFill>
                  <a:schemeClr val="tx1"/>
                </a:solidFill>
              </a:defRPr>
            </a:lvl1pPr>
            <a:lvl2pPr>
              <a:defRPr sz="2600">
                <a:solidFill>
                  <a:schemeClr val="tx1"/>
                </a:solidFill>
              </a:defRPr>
            </a:lvl2pPr>
            <a:lvl3pPr>
              <a:defRPr sz="2400">
                <a:solidFill>
                  <a:schemeClr val="tx1"/>
                </a:solidFill>
              </a:defRPr>
            </a:lvl3pPr>
            <a:lvl4pPr>
              <a:defRPr sz="2000">
                <a:solidFill>
                  <a:schemeClr val="tx1"/>
                </a:solidFill>
              </a:defRPr>
            </a:lvl4pPr>
            <a:lvl5pPr>
              <a:defRPr sz="2000">
                <a:solidFill>
                  <a:schemeClr val="tx1"/>
                </a:solidFill>
              </a:defRPr>
            </a:lvl5pPr>
            <a:lvl6pPr>
              <a:buNone/>
              <a:defRPr/>
            </a:lvl6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extLst/>
          </a:lstStyle>
          <a:p>
            <a:fld id="{74201B0D-51BB-4021-9D18-A85DB7C4EF72}" type="datetime1">
              <a:rPr lang="en-US" smtClean="0">
                <a:solidFill>
                  <a:srgbClr val="E3DED1">
                    <a:shade val="50000"/>
                  </a:srgbClr>
                </a:solidFill>
              </a:rPr>
              <a:pPr/>
              <a:t>03-Dec-21</a:t>
            </a:fld>
            <a:endParaRPr lang="en-IN">
              <a:solidFill>
                <a:srgbClr val="E3DED1">
                  <a:shade val="50000"/>
                </a:srgbClr>
              </a:solidFill>
            </a:endParaRPr>
          </a:p>
        </p:txBody>
      </p:sp>
      <p:sp>
        <p:nvSpPr>
          <p:cNvPr id="6" name="Footer Placeholder 5"/>
          <p:cNvSpPr>
            <a:spLocks noGrp="1"/>
          </p:cNvSpPr>
          <p:nvPr>
            <p:ph type="ftr" sz="quarter" idx="11"/>
          </p:nvPr>
        </p:nvSpPr>
        <p:spPr/>
        <p:txBody>
          <a:bodyPr/>
          <a:lstStyle>
            <a:extLst/>
          </a:lstStyle>
          <a:p>
            <a:endParaRPr lang="en-IN">
              <a:solidFill>
                <a:srgbClr val="E3DED1">
                  <a:shade val="50000"/>
                </a:srgbClr>
              </a:solidFill>
            </a:endParaRPr>
          </a:p>
        </p:txBody>
      </p:sp>
      <p:sp>
        <p:nvSpPr>
          <p:cNvPr id="7" name="Slide Number Placeholder 6"/>
          <p:cNvSpPr>
            <a:spLocks noGrp="1"/>
          </p:cNvSpPr>
          <p:nvPr>
            <p:ph type="sldNum" sz="quarter" idx="12"/>
          </p:nvPr>
        </p:nvSpPr>
        <p:spPr/>
        <p:txBody>
          <a:bodyPr/>
          <a:lstStyle>
            <a:extLst/>
          </a:lstStyle>
          <a:p>
            <a:fld id="{7933DF99-38B8-4278-ABAE-40A957E9C799}" type="slidenum">
              <a:rPr lang="en-IN" smtClean="0">
                <a:solidFill>
                  <a:srgbClr val="E3DED1">
                    <a:shade val="50000"/>
                  </a:srgbClr>
                </a:solidFill>
              </a:rPr>
              <a:pPr/>
              <a:t>‹#›</a:t>
            </a:fld>
            <a:endParaRPr lang="en-IN">
              <a:solidFill>
                <a:srgbClr val="E3DED1">
                  <a:shade val="50000"/>
                </a:srgbClr>
              </a:solidFill>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5" name="Rounded Rectangle 14"/>
          <p:cNvSpPr/>
          <p:nvPr/>
        </p:nvSpPr>
        <p:spPr>
          <a:xfrm>
            <a:off x="406404" y="329189"/>
            <a:ext cx="11376073" cy="6196819"/>
          </a:xfrm>
          <a:prstGeom prst="roundRect">
            <a:avLst>
              <a:gd name="adj" fmla="val 2081"/>
            </a:avLst>
          </a:prstGeom>
          <a:gradFill flip="none" rotWithShape="1">
            <a:gsLst>
              <a:gs pos="0">
                <a:srgbClr val="FFFFFF">
                  <a:shade val="100000"/>
                </a:srgbClr>
              </a:gs>
              <a:gs pos="98000">
                <a:srgbClr val="FFFFFF">
                  <a:shade val="100000"/>
                </a:srgbClr>
              </a:gs>
              <a:gs pos="99055">
                <a:srgbClr val="FFFFFF">
                  <a:shade val="93000"/>
                </a:srgbClr>
              </a:gs>
              <a:gs pos="100000">
                <a:srgbClr val="FFFFFF">
                  <a:shade val="70000"/>
                </a:srgbClr>
              </a:gs>
            </a:gsLst>
            <a:lin ang="5400000" scaled="1"/>
            <a:tileRect/>
          </a:gradFill>
          <a:ln w="2000" cap="rnd" cmpd="sng" algn="ctr">
            <a:solidFill>
              <a:srgbClr val="302F2C">
                <a:tint val="65000"/>
                <a:satMod val="120000"/>
              </a:srgbClr>
            </a:solidFill>
            <a:prstDash val="solid"/>
          </a:ln>
          <a:effectLst>
            <a:outerShdw blurRad="76200" dist="50800" dir="5400000" algn="tl" rotWithShape="0">
              <a:srgbClr val="000000">
                <a:alpha val="25000"/>
              </a:srgb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defTabSz="914400" fontAlgn="auto">
              <a:spcBef>
                <a:spcPts val="0"/>
              </a:spcBef>
              <a:spcAft>
                <a:spcPts val="0"/>
              </a:spcAft>
            </a:pPr>
            <a:endParaRPr lang="en-US">
              <a:solidFill>
                <a:prstClr val="white"/>
              </a:solidFill>
            </a:endParaRPr>
          </a:p>
        </p:txBody>
      </p:sp>
      <p:sp>
        <p:nvSpPr>
          <p:cNvPr id="11" name="Round Single Corner Rectangle 10"/>
          <p:cNvSpPr/>
          <p:nvPr/>
        </p:nvSpPr>
        <p:spPr>
          <a:xfrm>
            <a:off x="8534404" y="434162"/>
            <a:ext cx="3099473" cy="4343400"/>
          </a:xfrm>
          <a:prstGeom prst="round1Rect">
            <a:avLst>
              <a:gd name="adj" fmla="val 2748"/>
            </a:avLst>
          </a:prstGeom>
          <a:solidFill>
            <a:srgbClr val="1C1C1C"/>
          </a:solidFill>
          <a:ln w="889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defTabSz="914400" fontAlgn="auto">
              <a:spcBef>
                <a:spcPts val="0"/>
              </a:spcBef>
              <a:spcAft>
                <a:spcPts val="0"/>
              </a:spcAft>
            </a:pPr>
            <a:endParaRPr lang="en-US">
              <a:solidFill>
                <a:prstClr val="white"/>
              </a:solidFill>
            </a:endParaRPr>
          </a:p>
        </p:txBody>
      </p:sp>
      <p:sp>
        <p:nvSpPr>
          <p:cNvPr id="2" name="Title 1"/>
          <p:cNvSpPr>
            <a:spLocks noGrp="1"/>
          </p:cNvSpPr>
          <p:nvPr>
            <p:ph type="title"/>
          </p:nvPr>
        </p:nvSpPr>
        <p:spPr>
          <a:xfrm>
            <a:off x="609600" y="5012056"/>
            <a:ext cx="10972800" cy="1051560"/>
          </a:xfrm>
        </p:spPr>
        <p:txBody>
          <a:bodyPr anchor="t"/>
          <a:lstStyle>
            <a:lvl1pPr algn="l">
              <a:buNone/>
              <a:defRPr sz="3600" b="0">
                <a:solidFill>
                  <a:schemeClr val="bg2">
                    <a:shade val="25000"/>
                  </a:schemeClr>
                </a:solidFill>
                <a:effectLst/>
              </a:defRPr>
            </a:lvl1pPr>
            <a:extLst/>
          </a:lstStyle>
          <a:p>
            <a:r>
              <a:rPr kumimoji="0" lang="en-US" smtClean="0"/>
              <a:t>Click to edit Master title style</a:t>
            </a:r>
            <a:endParaRPr kumimoji="0" lang="en-US"/>
          </a:p>
        </p:txBody>
      </p:sp>
      <p:sp>
        <p:nvSpPr>
          <p:cNvPr id="4" name="Text Placeholder 3"/>
          <p:cNvSpPr>
            <a:spLocks noGrp="1"/>
          </p:cNvSpPr>
          <p:nvPr>
            <p:ph type="body" sz="half" idx="2"/>
          </p:nvPr>
        </p:nvSpPr>
        <p:spPr bwMode="grayWhite">
          <a:xfrm>
            <a:off x="8616949" y="533400"/>
            <a:ext cx="2987040" cy="4211480"/>
          </a:xfrm>
        </p:spPr>
        <p:txBody>
          <a:bodyPr lIns="91440"/>
          <a:lstStyle>
            <a:lvl1pPr marL="45720" indent="0" algn="l">
              <a:spcBef>
                <a:spcPts val="0"/>
              </a:spcBef>
              <a:buNone/>
              <a:defRPr sz="1400">
                <a:solidFill>
                  <a:srgbClr val="FFFFFF"/>
                </a:solidFill>
              </a:defRPr>
            </a:lvl1pPr>
            <a:lvl2pPr>
              <a:defRPr sz="1200">
                <a:solidFill>
                  <a:srgbClr val="FFFFFF"/>
                </a:solidFill>
              </a:defRPr>
            </a:lvl2pPr>
            <a:lvl3pPr>
              <a:defRPr sz="1000">
                <a:solidFill>
                  <a:srgbClr val="FFFFFF"/>
                </a:solidFill>
              </a:defRPr>
            </a:lvl3pPr>
            <a:lvl4pPr>
              <a:defRPr sz="900">
                <a:solidFill>
                  <a:srgbClr val="FFFFFF"/>
                </a:solidFill>
              </a:defRPr>
            </a:lvl4pPr>
            <a:lvl5pPr>
              <a:defRPr sz="900">
                <a:solidFill>
                  <a:srgbClr val="FFFFFF"/>
                </a:solidFill>
              </a:defRPr>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extLst/>
          </a:lstStyle>
          <a:p>
            <a:fld id="{7D87C3D3-4145-4B8B-A715-E0552CA40831}" type="datetime1">
              <a:rPr lang="en-US" smtClean="0">
                <a:solidFill>
                  <a:srgbClr val="E3DED1">
                    <a:shade val="50000"/>
                  </a:srgbClr>
                </a:solidFill>
              </a:rPr>
              <a:pPr/>
              <a:t>03-Dec-21</a:t>
            </a:fld>
            <a:endParaRPr lang="en-IN">
              <a:solidFill>
                <a:srgbClr val="E3DED1">
                  <a:shade val="50000"/>
                </a:srgbClr>
              </a:solidFill>
            </a:endParaRPr>
          </a:p>
        </p:txBody>
      </p:sp>
      <p:sp>
        <p:nvSpPr>
          <p:cNvPr id="6" name="Footer Placeholder 5"/>
          <p:cNvSpPr>
            <a:spLocks noGrp="1"/>
          </p:cNvSpPr>
          <p:nvPr>
            <p:ph type="ftr" sz="quarter" idx="11"/>
          </p:nvPr>
        </p:nvSpPr>
        <p:spPr/>
        <p:txBody>
          <a:bodyPr/>
          <a:lstStyle>
            <a:extLst/>
          </a:lstStyle>
          <a:p>
            <a:endParaRPr lang="en-IN">
              <a:solidFill>
                <a:srgbClr val="E3DED1">
                  <a:shade val="50000"/>
                </a:srgbClr>
              </a:solidFill>
            </a:endParaRPr>
          </a:p>
        </p:txBody>
      </p:sp>
      <p:sp>
        <p:nvSpPr>
          <p:cNvPr id="7" name="Slide Number Placeholder 6"/>
          <p:cNvSpPr>
            <a:spLocks noGrp="1"/>
          </p:cNvSpPr>
          <p:nvPr>
            <p:ph type="sldNum" sz="quarter" idx="12"/>
          </p:nvPr>
        </p:nvSpPr>
        <p:spPr/>
        <p:txBody>
          <a:bodyPr/>
          <a:lstStyle>
            <a:extLst/>
          </a:lstStyle>
          <a:p>
            <a:fld id="{7933DF99-38B8-4278-ABAE-40A957E9C799}" type="slidenum">
              <a:rPr lang="en-IN" smtClean="0">
                <a:solidFill>
                  <a:srgbClr val="E3DED1">
                    <a:shade val="50000"/>
                  </a:srgbClr>
                </a:solidFill>
              </a:rPr>
              <a:pPr/>
              <a:t>‹#›</a:t>
            </a:fld>
            <a:endParaRPr lang="en-IN">
              <a:solidFill>
                <a:srgbClr val="E3DED1">
                  <a:shade val="50000"/>
                </a:srgbClr>
              </a:solidFill>
            </a:endParaRPr>
          </a:p>
        </p:txBody>
      </p:sp>
      <p:sp>
        <p:nvSpPr>
          <p:cNvPr id="3" name="Picture Placeholder 2"/>
          <p:cNvSpPr>
            <a:spLocks noGrp="1"/>
          </p:cNvSpPr>
          <p:nvPr>
            <p:ph type="pic" idx="1"/>
          </p:nvPr>
        </p:nvSpPr>
        <p:spPr>
          <a:xfrm>
            <a:off x="561973" y="435768"/>
            <a:ext cx="7900416" cy="4343400"/>
          </a:xfrm>
          <a:prstGeom prst="snipRoundRect">
            <a:avLst>
              <a:gd name="adj1" fmla="val 1040"/>
              <a:gd name="adj2" fmla="val 0"/>
            </a:avLst>
          </a:prstGeom>
          <a:solidFill>
            <a:schemeClr val="bg2">
              <a:shade val="10000"/>
            </a:schemeClr>
          </a:solidFill>
        </p:spPr>
        <p:txBody>
          <a:bodyPr/>
          <a:lstStyle>
            <a:lvl1pPr marL="0" indent="0">
              <a:buNone/>
              <a:defRPr sz="3200"/>
            </a:lvl1pPr>
            <a:extLst/>
          </a:lstStyle>
          <a:p>
            <a:r>
              <a:rPr kumimoji="0" lang="en-US" smtClean="0"/>
              <a:t>Click icon to add picture</a:t>
            </a:r>
            <a:endParaRPr kumimoji="0" lang="en-US"/>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70560" y="4983480"/>
            <a:ext cx="10911840" cy="1051560"/>
          </a:xfrm>
        </p:spPr>
        <p:txBody>
          <a:bodyPr/>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670560" y="530352"/>
            <a:ext cx="10911840" cy="4187952"/>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19231302-6A92-4282-9B8A-0B6F8CA9482A}" type="datetime1">
              <a:rPr lang="en-US" smtClean="0">
                <a:solidFill>
                  <a:srgbClr val="E3DED1">
                    <a:shade val="50000"/>
                  </a:srgbClr>
                </a:solidFill>
              </a:rPr>
              <a:pPr/>
              <a:t>03-Dec-21</a:t>
            </a:fld>
            <a:endParaRPr lang="en-IN">
              <a:solidFill>
                <a:srgbClr val="E3DED1">
                  <a:shade val="50000"/>
                </a:srgbClr>
              </a:solidFill>
            </a:endParaRPr>
          </a:p>
        </p:txBody>
      </p:sp>
      <p:sp>
        <p:nvSpPr>
          <p:cNvPr id="5" name="Footer Placeholder 4"/>
          <p:cNvSpPr>
            <a:spLocks noGrp="1"/>
          </p:cNvSpPr>
          <p:nvPr>
            <p:ph type="ftr" sz="quarter" idx="11"/>
          </p:nvPr>
        </p:nvSpPr>
        <p:spPr/>
        <p:txBody>
          <a:bodyPr/>
          <a:lstStyle>
            <a:extLst/>
          </a:lstStyle>
          <a:p>
            <a:endParaRPr lang="en-IN">
              <a:solidFill>
                <a:srgbClr val="E3DED1">
                  <a:shade val="50000"/>
                </a:srgbClr>
              </a:solidFill>
            </a:endParaRPr>
          </a:p>
        </p:txBody>
      </p:sp>
      <p:sp>
        <p:nvSpPr>
          <p:cNvPr id="6" name="Slide Number Placeholder 5"/>
          <p:cNvSpPr>
            <a:spLocks noGrp="1"/>
          </p:cNvSpPr>
          <p:nvPr>
            <p:ph type="sldNum" sz="quarter" idx="12"/>
          </p:nvPr>
        </p:nvSpPr>
        <p:spPr/>
        <p:txBody>
          <a:bodyPr/>
          <a:lstStyle>
            <a:extLst/>
          </a:lstStyle>
          <a:p>
            <a:fld id="{7933DF99-38B8-4278-ABAE-40A957E9C799}" type="slidenum">
              <a:rPr lang="en-IN" smtClean="0">
                <a:solidFill>
                  <a:srgbClr val="E3DED1">
                    <a:shade val="50000"/>
                  </a:srgbClr>
                </a:solidFill>
              </a:rPr>
              <a:pPr/>
              <a:t>‹#›</a:t>
            </a:fld>
            <a:endParaRPr lang="en-IN">
              <a:solidFill>
                <a:srgbClr val="E3DED1">
                  <a:shade val="50000"/>
                </a:srgbClr>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1"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3"/>
          <p:cNvSpPr>
            <a:spLocks noGrp="1"/>
          </p:cNvSpPr>
          <p:nvPr>
            <p:ph type="dt" sz="half" idx="10"/>
          </p:nvPr>
        </p:nvSpPr>
        <p:spPr/>
        <p:txBody>
          <a:bodyPr/>
          <a:lstStyle>
            <a:lvl1pPr>
              <a:defRPr/>
            </a:lvl1pPr>
          </a:lstStyle>
          <a:p>
            <a:pPr>
              <a:defRPr/>
            </a:pPr>
            <a:endParaRPr lang="en-US" dirty="0"/>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2AD0FE3E-D2EB-44F4-837A-7869AD25FD4E}" type="slidenum">
              <a:rPr lang="en-US"/>
              <a:pPr>
                <a:defRPr/>
              </a:pPr>
              <a:t>‹#›</a:t>
            </a:fld>
            <a:endParaRPr lang="en-US"/>
          </a:p>
        </p:txBody>
      </p:sp>
    </p:spTree>
    <p:extLst>
      <p:ext uri="{BB962C8B-B14F-4D97-AF65-F5344CB8AC3E}">
        <p14:creationId xmlns:p14="http://schemas.microsoft.com/office/powerpoint/2010/main" xmlns="" val="159933459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533409"/>
            <a:ext cx="2641600" cy="5257799"/>
          </a:xfrm>
        </p:spPr>
        <p:txBody>
          <a:bodyPr vert="eaVert"/>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711200" y="533407"/>
            <a:ext cx="7924800" cy="5257801"/>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B44BFC10-78C1-463F-A005-1625B3259ADA}" type="datetime1">
              <a:rPr lang="en-US" smtClean="0">
                <a:solidFill>
                  <a:srgbClr val="E3DED1">
                    <a:shade val="50000"/>
                  </a:srgbClr>
                </a:solidFill>
              </a:rPr>
              <a:pPr/>
              <a:t>03-Dec-21</a:t>
            </a:fld>
            <a:endParaRPr lang="en-IN">
              <a:solidFill>
                <a:srgbClr val="E3DED1">
                  <a:shade val="50000"/>
                </a:srgbClr>
              </a:solidFill>
            </a:endParaRPr>
          </a:p>
        </p:txBody>
      </p:sp>
      <p:sp>
        <p:nvSpPr>
          <p:cNvPr id="5" name="Footer Placeholder 4"/>
          <p:cNvSpPr>
            <a:spLocks noGrp="1"/>
          </p:cNvSpPr>
          <p:nvPr>
            <p:ph type="ftr" sz="quarter" idx="11"/>
          </p:nvPr>
        </p:nvSpPr>
        <p:spPr/>
        <p:txBody>
          <a:bodyPr/>
          <a:lstStyle>
            <a:extLst/>
          </a:lstStyle>
          <a:p>
            <a:endParaRPr lang="en-IN">
              <a:solidFill>
                <a:srgbClr val="E3DED1">
                  <a:shade val="50000"/>
                </a:srgbClr>
              </a:solidFill>
            </a:endParaRPr>
          </a:p>
        </p:txBody>
      </p:sp>
      <p:sp>
        <p:nvSpPr>
          <p:cNvPr id="6" name="Slide Number Placeholder 5"/>
          <p:cNvSpPr>
            <a:spLocks noGrp="1"/>
          </p:cNvSpPr>
          <p:nvPr>
            <p:ph type="sldNum" sz="quarter" idx="12"/>
          </p:nvPr>
        </p:nvSpPr>
        <p:spPr/>
        <p:txBody>
          <a:bodyPr/>
          <a:lstStyle>
            <a:extLst/>
          </a:lstStyle>
          <a:p>
            <a:fld id="{7933DF99-38B8-4278-ABAE-40A957E9C799}" type="slidenum">
              <a:rPr lang="en-IN" smtClean="0">
                <a:solidFill>
                  <a:srgbClr val="E3DED1">
                    <a:shade val="50000"/>
                  </a:srgbClr>
                </a:solidFill>
              </a:rPr>
              <a:pPr/>
              <a:t>‹#›</a:t>
            </a:fld>
            <a:endParaRPr lang="en-IN">
              <a:solidFill>
                <a:srgbClr val="E3DED1">
                  <a:shade val="50000"/>
                </a:srgbClr>
              </a:solidFill>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 preserve="1">
  <p:cSld name="Title Slide">
    <p:bg>
      <p:bgRef idx="1002">
        <a:schemeClr val="bg2"/>
      </p:bgRef>
    </p:bg>
    <p:spTree>
      <p:nvGrpSpPr>
        <p:cNvPr id="1" name=""/>
        <p:cNvGrpSpPr/>
        <p:nvPr/>
      </p:nvGrpSpPr>
      <p:grpSpPr>
        <a:xfrm>
          <a:off x="0" y="0"/>
          <a:ext cx="0" cy="0"/>
          <a:chOff x="0" y="0"/>
          <a:chExt cx="0" cy="0"/>
        </a:xfrm>
      </p:grpSpPr>
      <p:sp>
        <p:nvSpPr>
          <p:cNvPr id="9" name="Title 8"/>
          <p:cNvSpPr>
            <a:spLocks noGrp="1"/>
          </p:cNvSpPr>
          <p:nvPr>
            <p:ph type="ctrTitle"/>
          </p:nvPr>
        </p:nvSpPr>
        <p:spPr>
          <a:xfrm>
            <a:off x="711200" y="1371600"/>
            <a:ext cx="10468864" cy="18288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smtClean="0"/>
              <a:t>Click to edit Master title style</a:t>
            </a:r>
            <a:endParaRPr kumimoji="0" lang="en-US"/>
          </a:p>
        </p:txBody>
      </p:sp>
      <p:sp>
        <p:nvSpPr>
          <p:cNvPr id="17" name="Subtitle 16"/>
          <p:cNvSpPr>
            <a:spLocks noGrp="1"/>
          </p:cNvSpPr>
          <p:nvPr>
            <p:ph type="subTitle" idx="1"/>
          </p:nvPr>
        </p:nvSpPr>
        <p:spPr>
          <a:xfrm>
            <a:off x="711200" y="3228536"/>
            <a:ext cx="10472928"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30" name="Date Placeholder 29"/>
          <p:cNvSpPr>
            <a:spLocks noGrp="1"/>
          </p:cNvSpPr>
          <p:nvPr>
            <p:ph type="dt" sz="half" idx="10"/>
          </p:nvPr>
        </p:nvSpPr>
        <p:spPr/>
        <p:txBody>
          <a:bodyPr/>
          <a:lstStyle/>
          <a:p>
            <a:fld id="{40D8A791-5C5D-489F-9563-ABB7932C2873}" type="datetime1">
              <a:rPr lang="en-US" smtClean="0">
                <a:solidFill>
                  <a:srgbClr val="C5D1D7">
                    <a:shade val="90000"/>
                  </a:srgbClr>
                </a:solidFill>
              </a:rPr>
              <a:pPr/>
              <a:t>03-Dec-21</a:t>
            </a:fld>
            <a:endParaRPr lang="en-IN">
              <a:solidFill>
                <a:srgbClr val="C5D1D7">
                  <a:shade val="90000"/>
                </a:srgbClr>
              </a:solidFill>
            </a:endParaRPr>
          </a:p>
        </p:txBody>
      </p:sp>
      <p:sp>
        <p:nvSpPr>
          <p:cNvPr id="19" name="Footer Placeholder 18"/>
          <p:cNvSpPr>
            <a:spLocks noGrp="1"/>
          </p:cNvSpPr>
          <p:nvPr>
            <p:ph type="ftr" sz="quarter" idx="11"/>
          </p:nvPr>
        </p:nvSpPr>
        <p:spPr/>
        <p:txBody>
          <a:bodyPr/>
          <a:lstStyle/>
          <a:p>
            <a:endParaRPr lang="en-IN">
              <a:solidFill>
                <a:srgbClr val="C5D1D7">
                  <a:shade val="90000"/>
                </a:srgbClr>
              </a:solidFill>
            </a:endParaRPr>
          </a:p>
        </p:txBody>
      </p:sp>
      <p:sp>
        <p:nvSpPr>
          <p:cNvPr id="27" name="Slide Number Placeholder 26"/>
          <p:cNvSpPr>
            <a:spLocks noGrp="1"/>
          </p:cNvSpPr>
          <p:nvPr>
            <p:ph type="sldNum" sz="quarter" idx="12"/>
          </p:nvPr>
        </p:nvSpPr>
        <p:spPr/>
        <p:txBody>
          <a:bodyPr/>
          <a:lstStyle/>
          <a:p>
            <a:fld id="{7933DF99-38B8-4278-ABAE-40A957E9C799}" type="slidenum">
              <a:rPr lang="en-IN" smtClean="0">
                <a:solidFill>
                  <a:srgbClr val="C5D1D7">
                    <a:shade val="90000"/>
                  </a:srgbClr>
                </a:solidFill>
              </a:rPr>
              <a:pPr/>
              <a:t>‹#›</a:t>
            </a:fld>
            <a:endParaRPr lang="en-IN">
              <a:solidFill>
                <a:srgbClr val="C5D1D7">
                  <a:shade val="90000"/>
                </a:srgbClr>
              </a:solidFill>
            </a:endParaRPr>
          </a:p>
        </p:txBody>
      </p:sp>
    </p:spTree>
  </p:cSld>
  <p:clrMapOvr>
    <a:overrideClrMapping bg1="dk1" tx1="lt1" bg2="dk2" tx2="lt2" accent1="accent1" accent2="accent2" accent3="accent3" accent4="accent4" accent5="accent5" accent6="accent6" hlink="hlink" folHlink="folHlink"/>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41481ABF-BD3D-4064-846C-A69D482DD341}" type="datetime1">
              <a:rPr lang="en-US" smtClean="0">
                <a:solidFill>
                  <a:srgbClr val="646B86">
                    <a:shade val="90000"/>
                  </a:srgbClr>
                </a:solidFill>
              </a:rPr>
              <a:pPr/>
              <a:t>03-Dec-21</a:t>
            </a:fld>
            <a:endParaRPr lang="en-IN">
              <a:solidFill>
                <a:srgbClr val="646B86">
                  <a:shade val="90000"/>
                </a:srgbClr>
              </a:solidFill>
            </a:endParaRPr>
          </a:p>
        </p:txBody>
      </p:sp>
      <p:sp>
        <p:nvSpPr>
          <p:cNvPr id="5" name="Footer Placeholder 4"/>
          <p:cNvSpPr>
            <a:spLocks noGrp="1"/>
          </p:cNvSpPr>
          <p:nvPr>
            <p:ph type="ftr" sz="quarter" idx="11"/>
          </p:nvPr>
        </p:nvSpPr>
        <p:spPr/>
        <p:txBody>
          <a:bodyPr/>
          <a:lstStyle/>
          <a:p>
            <a:endParaRPr lang="en-IN">
              <a:solidFill>
                <a:srgbClr val="646B86">
                  <a:shade val="90000"/>
                </a:srgbClr>
              </a:solidFill>
            </a:endParaRPr>
          </a:p>
        </p:txBody>
      </p:sp>
      <p:sp>
        <p:nvSpPr>
          <p:cNvPr id="6" name="Slide Number Placeholder 5"/>
          <p:cNvSpPr>
            <a:spLocks noGrp="1"/>
          </p:cNvSpPr>
          <p:nvPr>
            <p:ph type="sldNum" sz="quarter" idx="12"/>
          </p:nvPr>
        </p:nvSpPr>
        <p:spPr/>
        <p:txBody>
          <a:bodyPr/>
          <a:lstStyle/>
          <a:p>
            <a:fld id="{7933DF99-38B8-4278-ABAE-40A957E9C799}" type="slidenum">
              <a:rPr lang="en-IN" smtClean="0">
                <a:solidFill>
                  <a:srgbClr val="646B86">
                    <a:shade val="90000"/>
                  </a:srgbClr>
                </a:solidFill>
              </a:rPr>
              <a:pPr/>
              <a:t>‹#›</a:t>
            </a:fld>
            <a:endParaRPr lang="en-IN">
              <a:solidFill>
                <a:srgbClr val="646B86">
                  <a:shade val="90000"/>
                </a:srgbClr>
              </a:solidFill>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07136" y="1316736"/>
            <a:ext cx="10363200" cy="1362456"/>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707136" y="2704664"/>
            <a:ext cx="10363200" cy="1509712"/>
          </a:xfrm>
        </p:spPr>
        <p:txBody>
          <a:bodyPr lIns="45720" rIns="45720" anchor="t"/>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p>
            <a:fld id="{FB8B1348-158B-4953-AF63-2316577FC177}" type="datetime1">
              <a:rPr lang="en-US" smtClean="0">
                <a:solidFill>
                  <a:srgbClr val="C5D1D7">
                    <a:shade val="90000"/>
                  </a:srgbClr>
                </a:solidFill>
              </a:rPr>
              <a:pPr/>
              <a:t>03-Dec-21</a:t>
            </a:fld>
            <a:endParaRPr lang="en-IN">
              <a:solidFill>
                <a:srgbClr val="C5D1D7">
                  <a:shade val="90000"/>
                </a:srgbClr>
              </a:solidFill>
            </a:endParaRPr>
          </a:p>
        </p:txBody>
      </p:sp>
      <p:sp>
        <p:nvSpPr>
          <p:cNvPr id="5" name="Footer Placeholder 4"/>
          <p:cNvSpPr>
            <a:spLocks noGrp="1"/>
          </p:cNvSpPr>
          <p:nvPr>
            <p:ph type="ftr" sz="quarter" idx="11"/>
          </p:nvPr>
        </p:nvSpPr>
        <p:spPr/>
        <p:txBody>
          <a:bodyPr/>
          <a:lstStyle/>
          <a:p>
            <a:endParaRPr lang="en-IN">
              <a:solidFill>
                <a:srgbClr val="C5D1D7">
                  <a:shade val="90000"/>
                </a:srgbClr>
              </a:solidFill>
            </a:endParaRPr>
          </a:p>
        </p:txBody>
      </p:sp>
      <p:sp>
        <p:nvSpPr>
          <p:cNvPr id="6" name="Slide Number Placeholder 5"/>
          <p:cNvSpPr>
            <a:spLocks noGrp="1"/>
          </p:cNvSpPr>
          <p:nvPr>
            <p:ph type="sldNum" sz="quarter" idx="12"/>
          </p:nvPr>
        </p:nvSpPr>
        <p:spPr/>
        <p:txBody>
          <a:bodyPr/>
          <a:lstStyle/>
          <a:p>
            <a:fld id="{7933DF99-38B8-4278-ABAE-40A957E9C799}" type="slidenum">
              <a:rPr lang="en-IN" smtClean="0">
                <a:solidFill>
                  <a:srgbClr val="C5D1D7">
                    <a:shade val="90000"/>
                  </a:srgbClr>
                </a:solidFill>
              </a:rPr>
              <a:pPr/>
              <a:t>‹#›</a:t>
            </a:fld>
            <a:endParaRPr lang="en-IN">
              <a:solidFill>
                <a:srgbClr val="C5D1D7">
                  <a:shade val="90000"/>
                </a:srgbClr>
              </a:solidFill>
            </a:endParaRPr>
          </a:p>
        </p:txBody>
      </p:sp>
    </p:spTree>
  </p:cSld>
  <p:clrMapOvr>
    <a:overrideClrMapping bg1="dk1" tx1="lt1" bg2="dk2" tx2="lt2" accent1="accent1" accent2="accent2" accent3="accent3" accent4="accent4" accent5="accent5" accent6="accent6" hlink="hlink" folHlink="folHlink"/>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704088"/>
            <a:ext cx="10972800" cy="1143000"/>
          </a:xfrm>
        </p:spPr>
        <p:txBody>
          <a:bodyPr/>
          <a:lstStyle/>
          <a:p>
            <a:r>
              <a:rPr kumimoji="0" lang="en-US" smtClean="0"/>
              <a:t>Click to edit Master title style</a:t>
            </a:r>
            <a:endParaRPr kumimoji="0" lang="en-US"/>
          </a:p>
        </p:txBody>
      </p:sp>
      <p:sp>
        <p:nvSpPr>
          <p:cNvPr id="3" name="Content Placeholder 2"/>
          <p:cNvSpPr>
            <a:spLocks noGrp="1"/>
          </p:cNvSpPr>
          <p:nvPr>
            <p:ph sz="half" idx="1"/>
          </p:nvPr>
        </p:nvSpPr>
        <p:spPr>
          <a:xfrm>
            <a:off x="609600" y="1920085"/>
            <a:ext cx="53848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6197600" y="1920085"/>
            <a:ext cx="53848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2BBEA2E3-CE59-40F5-A298-30FBABE00152}" type="datetime1">
              <a:rPr lang="en-US" smtClean="0">
                <a:solidFill>
                  <a:srgbClr val="646B86">
                    <a:shade val="90000"/>
                  </a:srgbClr>
                </a:solidFill>
              </a:rPr>
              <a:pPr/>
              <a:t>03-Dec-21</a:t>
            </a:fld>
            <a:endParaRPr lang="en-IN">
              <a:solidFill>
                <a:srgbClr val="646B86">
                  <a:shade val="90000"/>
                </a:srgbClr>
              </a:solidFill>
            </a:endParaRPr>
          </a:p>
        </p:txBody>
      </p:sp>
      <p:sp>
        <p:nvSpPr>
          <p:cNvPr id="6" name="Footer Placeholder 5"/>
          <p:cNvSpPr>
            <a:spLocks noGrp="1"/>
          </p:cNvSpPr>
          <p:nvPr>
            <p:ph type="ftr" sz="quarter" idx="11"/>
          </p:nvPr>
        </p:nvSpPr>
        <p:spPr/>
        <p:txBody>
          <a:bodyPr/>
          <a:lstStyle/>
          <a:p>
            <a:endParaRPr lang="en-IN">
              <a:solidFill>
                <a:srgbClr val="646B86">
                  <a:shade val="90000"/>
                </a:srgbClr>
              </a:solidFill>
            </a:endParaRPr>
          </a:p>
        </p:txBody>
      </p:sp>
      <p:sp>
        <p:nvSpPr>
          <p:cNvPr id="7" name="Slide Number Placeholder 6"/>
          <p:cNvSpPr>
            <a:spLocks noGrp="1"/>
          </p:cNvSpPr>
          <p:nvPr>
            <p:ph type="sldNum" sz="quarter" idx="12"/>
          </p:nvPr>
        </p:nvSpPr>
        <p:spPr/>
        <p:txBody>
          <a:bodyPr/>
          <a:lstStyle/>
          <a:p>
            <a:fld id="{7933DF99-38B8-4278-ABAE-40A957E9C799}" type="slidenum">
              <a:rPr lang="en-IN" smtClean="0">
                <a:solidFill>
                  <a:srgbClr val="646B86">
                    <a:shade val="90000"/>
                  </a:srgbClr>
                </a:solidFill>
              </a:rPr>
              <a:pPr/>
              <a:t>‹#›</a:t>
            </a:fld>
            <a:endParaRPr lang="en-IN">
              <a:solidFill>
                <a:srgbClr val="646B86">
                  <a:shade val="90000"/>
                </a:srgbClr>
              </a:solidFill>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704088"/>
            <a:ext cx="10972800" cy="1143000"/>
          </a:xfrm>
        </p:spPr>
        <p:txBody>
          <a:bodyPr tIns="45720" anchor="b"/>
          <a:lstStyle>
            <a:lvl1pPr>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609600" y="1855248"/>
            <a:ext cx="5386917"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6193368" y="1859758"/>
            <a:ext cx="5389033"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609600" y="2514600"/>
            <a:ext cx="5386917"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6193368" y="2514600"/>
            <a:ext cx="5389033"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p>
            <a:fld id="{9323AE24-BA10-4EFA-995C-6D3D85AFE373}" type="datetime1">
              <a:rPr lang="en-US" smtClean="0">
                <a:solidFill>
                  <a:srgbClr val="646B86">
                    <a:shade val="90000"/>
                  </a:srgbClr>
                </a:solidFill>
              </a:rPr>
              <a:pPr/>
              <a:t>03-Dec-21</a:t>
            </a:fld>
            <a:endParaRPr lang="en-IN">
              <a:solidFill>
                <a:srgbClr val="646B86">
                  <a:shade val="90000"/>
                </a:srgbClr>
              </a:solidFill>
            </a:endParaRPr>
          </a:p>
        </p:txBody>
      </p:sp>
      <p:sp>
        <p:nvSpPr>
          <p:cNvPr id="8" name="Footer Placeholder 7"/>
          <p:cNvSpPr>
            <a:spLocks noGrp="1"/>
          </p:cNvSpPr>
          <p:nvPr>
            <p:ph type="ftr" sz="quarter" idx="11"/>
          </p:nvPr>
        </p:nvSpPr>
        <p:spPr/>
        <p:txBody>
          <a:bodyPr/>
          <a:lstStyle/>
          <a:p>
            <a:endParaRPr lang="en-IN">
              <a:solidFill>
                <a:srgbClr val="646B86">
                  <a:shade val="90000"/>
                </a:srgbClr>
              </a:solidFill>
            </a:endParaRPr>
          </a:p>
        </p:txBody>
      </p:sp>
      <p:sp>
        <p:nvSpPr>
          <p:cNvPr id="9" name="Slide Number Placeholder 8"/>
          <p:cNvSpPr>
            <a:spLocks noGrp="1"/>
          </p:cNvSpPr>
          <p:nvPr>
            <p:ph type="sldNum" sz="quarter" idx="12"/>
          </p:nvPr>
        </p:nvSpPr>
        <p:spPr/>
        <p:txBody>
          <a:bodyPr/>
          <a:lstStyle/>
          <a:p>
            <a:fld id="{7933DF99-38B8-4278-ABAE-40A957E9C799}" type="slidenum">
              <a:rPr lang="en-IN" smtClean="0">
                <a:solidFill>
                  <a:srgbClr val="646B86">
                    <a:shade val="90000"/>
                  </a:srgbClr>
                </a:solidFill>
              </a:rPr>
              <a:pPr/>
              <a:t>‹#›</a:t>
            </a:fld>
            <a:endParaRPr lang="en-IN">
              <a:solidFill>
                <a:srgbClr val="646B86">
                  <a:shade val="90000"/>
                </a:srgbClr>
              </a:solidFill>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704088"/>
            <a:ext cx="11074400" cy="114300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fld id="{DBFD07B5-5FFD-487B-8462-719BC0ABA9EF}" type="datetime1">
              <a:rPr lang="en-US" smtClean="0">
                <a:solidFill>
                  <a:srgbClr val="646B86">
                    <a:shade val="90000"/>
                  </a:srgbClr>
                </a:solidFill>
              </a:rPr>
              <a:pPr/>
              <a:t>03-Dec-21</a:t>
            </a:fld>
            <a:endParaRPr lang="en-IN">
              <a:solidFill>
                <a:srgbClr val="646B86">
                  <a:shade val="90000"/>
                </a:srgbClr>
              </a:solidFill>
            </a:endParaRPr>
          </a:p>
        </p:txBody>
      </p:sp>
      <p:sp>
        <p:nvSpPr>
          <p:cNvPr id="4" name="Footer Placeholder 3"/>
          <p:cNvSpPr>
            <a:spLocks noGrp="1"/>
          </p:cNvSpPr>
          <p:nvPr>
            <p:ph type="ftr" sz="quarter" idx="11"/>
          </p:nvPr>
        </p:nvSpPr>
        <p:spPr/>
        <p:txBody>
          <a:bodyPr/>
          <a:lstStyle/>
          <a:p>
            <a:endParaRPr lang="en-IN">
              <a:solidFill>
                <a:srgbClr val="646B86">
                  <a:shade val="90000"/>
                </a:srgbClr>
              </a:solidFill>
            </a:endParaRPr>
          </a:p>
        </p:txBody>
      </p:sp>
      <p:sp>
        <p:nvSpPr>
          <p:cNvPr id="5" name="Slide Number Placeholder 4"/>
          <p:cNvSpPr>
            <a:spLocks noGrp="1"/>
          </p:cNvSpPr>
          <p:nvPr>
            <p:ph type="sldNum" sz="quarter" idx="12"/>
          </p:nvPr>
        </p:nvSpPr>
        <p:spPr/>
        <p:txBody>
          <a:bodyPr/>
          <a:lstStyle/>
          <a:p>
            <a:fld id="{7933DF99-38B8-4278-ABAE-40A957E9C799}" type="slidenum">
              <a:rPr lang="en-IN" smtClean="0">
                <a:solidFill>
                  <a:srgbClr val="646B86">
                    <a:shade val="90000"/>
                  </a:srgbClr>
                </a:solidFill>
              </a:rPr>
              <a:pPr/>
              <a:t>‹#›</a:t>
            </a:fld>
            <a:endParaRPr lang="en-IN">
              <a:solidFill>
                <a:srgbClr val="646B86">
                  <a:shade val="90000"/>
                </a:srgbClr>
              </a:solidFill>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8B1DB68-2789-4331-BBCC-45F28AAFA384}" type="datetime1">
              <a:rPr lang="en-US" smtClean="0">
                <a:solidFill>
                  <a:srgbClr val="646B86">
                    <a:shade val="90000"/>
                  </a:srgbClr>
                </a:solidFill>
              </a:rPr>
              <a:pPr/>
              <a:t>03-Dec-21</a:t>
            </a:fld>
            <a:endParaRPr lang="en-IN">
              <a:solidFill>
                <a:srgbClr val="646B86">
                  <a:shade val="90000"/>
                </a:srgbClr>
              </a:solidFill>
            </a:endParaRPr>
          </a:p>
        </p:txBody>
      </p:sp>
      <p:sp>
        <p:nvSpPr>
          <p:cNvPr id="3" name="Footer Placeholder 2"/>
          <p:cNvSpPr>
            <a:spLocks noGrp="1"/>
          </p:cNvSpPr>
          <p:nvPr>
            <p:ph type="ftr" sz="quarter" idx="11"/>
          </p:nvPr>
        </p:nvSpPr>
        <p:spPr/>
        <p:txBody>
          <a:bodyPr/>
          <a:lstStyle/>
          <a:p>
            <a:endParaRPr lang="en-IN">
              <a:solidFill>
                <a:srgbClr val="646B86">
                  <a:shade val="90000"/>
                </a:srgbClr>
              </a:solidFill>
            </a:endParaRPr>
          </a:p>
        </p:txBody>
      </p:sp>
      <p:sp>
        <p:nvSpPr>
          <p:cNvPr id="4" name="Slide Number Placeholder 3"/>
          <p:cNvSpPr>
            <a:spLocks noGrp="1"/>
          </p:cNvSpPr>
          <p:nvPr>
            <p:ph type="sldNum" sz="quarter" idx="12"/>
          </p:nvPr>
        </p:nvSpPr>
        <p:spPr/>
        <p:txBody>
          <a:bodyPr/>
          <a:lstStyle/>
          <a:p>
            <a:fld id="{7933DF99-38B8-4278-ABAE-40A957E9C799}" type="slidenum">
              <a:rPr lang="en-IN" smtClean="0">
                <a:solidFill>
                  <a:srgbClr val="646B86">
                    <a:shade val="90000"/>
                  </a:srgbClr>
                </a:solidFill>
              </a:rPr>
              <a:pPr/>
              <a:t>‹#›</a:t>
            </a:fld>
            <a:endParaRPr lang="en-IN">
              <a:solidFill>
                <a:srgbClr val="646B86">
                  <a:shade val="90000"/>
                </a:srgbClr>
              </a:solidFill>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4400" y="514352"/>
            <a:ext cx="3657600" cy="1162050"/>
          </a:xfrm>
        </p:spPr>
        <p:txBody>
          <a:bodyPr lIns="0" anchor="b">
            <a:noAutofit/>
          </a:bodyPr>
          <a:lstStyle>
            <a:lvl1pPr algn="l" rtl="0">
              <a:spcBef>
                <a:spcPct val="0"/>
              </a:spcBef>
              <a:buNone/>
              <a:defRPr sz="2600" b="0">
                <a:ln>
                  <a:noFill/>
                </a:ln>
                <a:solidFill>
                  <a:schemeClr val="tx2"/>
                </a:solidFill>
                <a:effectLst/>
                <a:latin typeface="+mj-lt"/>
                <a:ea typeface="+mj-ea"/>
                <a:cs typeface="+mj-cs"/>
              </a:defRPr>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914400" y="1676400"/>
            <a:ext cx="36576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4766733" y="1676400"/>
            <a:ext cx="6815667" cy="4572000"/>
          </a:xfrm>
        </p:spPr>
        <p:txBody>
          <a:bodyPr tIns="0"/>
          <a:lstStyle>
            <a:lvl1pPr>
              <a:defRPr sz="2800"/>
            </a:lvl1pPr>
            <a:lvl2pPr>
              <a:defRPr sz="2600"/>
            </a:lvl2pPr>
            <a:lvl3pPr>
              <a:defRPr sz="2400"/>
            </a:lvl3pPr>
            <a:lvl4pPr>
              <a:defRPr sz="20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74201B0D-51BB-4021-9D18-A85DB7C4EF72}" type="datetime1">
              <a:rPr lang="en-US" smtClean="0">
                <a:solidFill>
                  <a:srgbClr val="646B86">
                    <a:shade val="90000"/>
                  </a:srgbClr>
                </a:solidFill>
              </a:rPr>
              <a:pPr/>
              <a:t>03-Dec-21</a:t>
            </a:fld>
            <a:endParaRPr lang="en-IN">
              <a:solidFill>
                <a:srgbClr val="646B86">
                  <a:shade val="90000"/>
                </a:srgbClr>
              </a:solidFill>
            </a:endParaRPr>
          </a:p>
        </p:txBody>
      </p:sp>
      <p:sp>
        <p:nvSpPr>
          <p:cNvPr id="6" name="Footer Placeholder 5"/>
          <p:cNvSpPr>
            <a:spLocks noGrp="1"/>
          </p:cNvSpPr>
          <p:nvPr>
            <p:ph type="ftr" sz="quarter" idx="11"/>
          </p:nvPr>
        </p:nvSpPr>
        <p:spPr/>
        <p:txBody>
          <a:bodyPr/>
          <a:lstStyle/>
          <a:p>
            <a:endParaRPr lang="en-IN">
              <a:solidFill>
                <a:srgbClr val="646B86">
                  <a:shade val="90000"/>
                </a:srgbClr>
              </a:solidFill>
            </a:endParaRPr>
          </a:p>
        </p:txBody>
      </p:sp>
      <p:sp>
        <p:nvSpPr>
          <p:cNvPr id="7" name="Slide Number Placeholder 6"/>
          <p:cNvSpPr>
            <a:spLocks noGrp="1"/>
          </p:cNvSpPr>
          <p:nvPr>
            <p:ph type="sldNum" sz="quarter" idx="12"/>
          </p:nvPr>
        </p:nvSpPr>
        <p:spPr/>
        <p:txBody>
          <a:bodyPr/>
          <a:lstStyle/>
          <a:p>
            <a:fld id="{7933DF99-38B8-4278-ABAE-40A957E9C799}" type="slidenum">
              <a:rPr lang="en-IN" smtClean="0">
                <a:solidFill>
                  <a:srgbClr val="646B86">
                    <a:shade val="90000"/>
                  </a:srgbClr>
                </a:solidFill>
              </a:rPr>
              <a:pPr/>
              <a:t>‹#›</a:t>
            </a:fld>
            <a:endParaRPr lang="en-IN">
              <a:solidFill>
                <a:srgbClr val="646B86">
                  <a:shade val="90000"/>
                </a:srgbClr>
              </a:solidFill>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nip and Round Single Corner Rectangle 8"/>
          <p:cNvSpPr/>
          <p:nvPr/>
        </p:nvSpPr>
        <p:spPr>
          <a:xfrm rot="420000" flipV="1">
            <a:off x="4221004" y="1108077"/>
            <a:ext cx="70104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defTabSz="914400" fontAlgn="auto">
              <a:spcBef>
                <a:spcPts val="0"/>
              </a:spcBef>
              <a:spcAft>
                <a:spcPts val="0"/>
              </a:spcAft>
            </a:pPr>
            <a:endParaRPr lang="en-US">
              <a:solidFill>
                <a:prstClr val="white"/>
              </a:solidFill>
            </a:endParaRPr>
          </a:p>
        </p:txBody>
      </p:sp>
      <p:sp>
        <p:nvSpPr>
          <p:cNvPr id="12" name="Right Triangle 11"/>
          <p:cNvSpPr/>
          <p:nvPr/>
        </p:nvSpPr>
        <p:spPr>
          <a:xfrm rot="420000" flipV="1">
            <a:off x="10672179" y="5359769"/>
            <a:ext cx="207264" cy="155448"/>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defTabSz="914400" fontAlgn="auto">
              <a:spcBef>
                <a:spcPts val="0"/>
              </a:spcBef>
              <a:spcAft>
                <a:spcPts val="0"/>
              </a:spcAft>
            </a:pPr>
            <a:endParaRPr lang="en-US">
              <a:solidFill>
                <a:prstClr val="white"/>
              </a:solidFill>
            </a:endParaRPr>
          </a:p>
        </p:txBody>
      </p:sp>
      <p:sp>
        <p:nvSpPr>
          <p:cNvPr id="2" name="Title 1"/>
          <p:cNvSpPr>
            <a:spLocks noGrp="1"/>
          </p:cNvSpPr>
          <p:nvPr>
            <p:ph type="title"/>
          </p:nvPr>
        </p:nvSpPr>
        <p:spPr>
          <a:xfrm>
            <a:off x="812800" y="1176997"/>
            <a:ext cx="2950464" cy="1582621"/>
          </a:xfrm>
        </p:spPr>
        <p:txBody>
          <a:bodyPr vert="horz" lIns="45720" tIns="45720" rIns="45720" bIns="45720" anchor="b"/>
          <a:lstStyle>
            <a:lvl1pPr algn="l">
              <a:buNone/>
              <a:defRPr sz="2000" b="1">
                <a:solidFill>
                  <a:schemeClr val="tx2"/>
                </a:solidFill>
              </a:defRPr>
            </a:lvl1pPr>
          </a:lstStyle>
          <a:p>
            <a:r>
              <a:rPr kumimoji="0" lang="en-US" smtClean="0"/>
              <a:t>Click to edit Master title style</a:t>
            </a:r>
            <a:endParaRPr kumimoji="0" lang="en-US"/>
          </a:p>
        </p:txBody>
      </p:sp>
      <p:sp>
        <p:nvSpPr>
          <p:cNvPr id="4" name="Text Placeholder 3"/>
          <p:cNvSpPr>
            <a:spLocks noGrp="1"/>
          </p:cNvSpPr>
          <p:nvPr>
            <p:ph type="body" sz="half" idx="2"/>
          </p:nvPr>
        </p:nvSpPr>
        <p:spPr>
          <a:xfrm>
            <a:off x="812800" y="2828785"/>
            <a:ext cx="2946400" cy="2179320"/>
          </a:xfrm>
        </p:spPr>
        <p:txBody>
          <a:bodyPr lIns="64008" rIns="45720" bIns="45720" anchor="t"/>
          <a:lstStyle>
            <a:lvl1pPr marL="0" indent="0" algn="l">
              <a:spcBef>
                <a:spcPts val="250"/>
              </a:spcBef>
              <a:buFontTx/>
              <a:buNone/>
              <a:defRPr sz="13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fld id="{7D87C3D3-4145-4B8B-A715-E0552CA40831}" type="datetime1">
              <a:rPr lang="en-US" smtClean="0">
                <a:solidFill>
                  <a:srgbClr val="646B86">
                    <a:shade val="90000"/>
                  </a:srgbClr>
                </a:solidFill>
              </a:rPr>
              <a:pPr/>
              <a:t>03-Dec-21</a:t>
            </a:fld>
            <a:endParaRPr lang="en-IN">
              <a:solidFill>
                <a:srgbClr val="646B86">
                  <a:shade val="90000"/>
                </a:srgbClr>
              </a:solidFill>
            </a:endParaRPr>
          </a:p>
        </p:txBody>
      </p:sp>
      <p:sp>
        <p:nvSpPr>
          <p:cNvPr id="6" name="Footer Placeholder 5"/>
          <p:cNvSpPr>
            <a:spLocks noGrp="1"/>
          </p:cNvSpPr>
          <p:nvPr>
            <p:ph type="ftr" sz="quarter" idx="11"/>
          </p:nvPr>
        </p:nvSpPr>
        <p:spPr/>
        <p:txBody>
          <a:bodyPr/>
          <a:lstStyle/>
          <a:p>
            <a:endParaRPr lang="en-IN">
              <a:solidFill>
                <a:srgbClr val="646B86">
                  <a:shade val="90000"/>
                </a:srgbClr>
              </a:solidFill>
            </a:endParaRPr>
          </a:p>
        </p:txBody>
      </p:sp>
      <p:sp>
        <p:nvSpPr>
          <p:cNvPr id="7" name="Slide Number Placeholder 6"/>
          <p:cNvSpPr>
            <a:spLocks noGrp="1"/>
          </p:cNvSpPr>
          <p:nvPr>
            <p:ph type="sldNum" sz="quarter" idx="12"/>
          </p:nvPr>
        </p:nvSpPr>
        <p:spPr>
          <a:xfrm>
            <a:off x="10769600" y="6356351"/>
            <a:ext cx="812800" cy="365125"/>
          </a:xfrm>
        </p:spPr>
        <p:txBody>
          <a:bodyPr/>
          <a:lstStyle/>
          <a:p>
            <a:fld id="{7933DF99-38B8-4278-ABAE-40A957E9C799}" type="slidenum">
              <a:rPr lang="en-IN" smtClean="0">
                <a:solidFill>
                  <a:srgbClr val="646B86">
                    <a:shade val="90000"/>
                  </a:srgbClr>
                </a:solidFill>
              </a:rPr>
              <a:pPr/>
              <a:t>‹#›</a:t>
            </a:fld>
            <a:endParaRPr lang="en-IN">
              <a:solidFill>
                <a:srgbClr val="646B86">
                  <a:shade val="90000"/>
                </a:srgbClr>
              </a:solidFill>
            </a:endParaRPr>
          </a:p>
        </p:txBody>
      </p:sp>
      <p:sp>
        <p:nvSpPr>
          <p:cNvPr id="3" name="Picture Placeholder 2"/>
          <p:cNvSpPr>
            <a:spLocks noGrp="1"/>
          </p:cNvSpPr>
          <p:nvPr>
            <p:ph type="pic" idx="1"/>
          </p:nvPr>
        </p:nvSpPr>
        <p:spPr>
          <a:xfrm rot="420000">
            <a:off x="4647724" y="1199517"/>
            <a:ext cx="6156960" cy="3931920"/>
          </a:xfrm>
          <a:prstGeom prst="rect">
            <a:avLst/>
          </a:prstGeom>
          <a:solidFill>
            <a:schemeClr val="bg2"/>
          </a:solidFill>
          <a:ln w="3000" cap="rnd">
            <a:solidFill>
              <a:srgbClr val="C0C0C0"/>
            </a:solidFill>
            <a:round/>
          </a:ln>
          <a:effectLst/>
        </p:spPr>
        <p:txBody>
          <a:bodyPr/>
          <a:lstStyle>
            <a:lvl1pPr marL="0" indent="0">
              <a:buNone/>
              <a:defRPr sz="3200"/>
            </a:lvl1pPr>
          </a:lstStyle>
          <a:p>
            <a:r>
              <a:rPr kumimoji="0" lang="en-US" smtClean="0"/>
              <a:t>Click icon to add picture</a:t>
            </a:r>
            <a:endParaRPr kumimoji="0" lang="en-US" dirty="0"/>
          </a:p>
        </p:txBody>
      </p:sp>
      <p:sp>
        <p:nvSpPr>
          <p:cNvPr id="10" name="Freeform 9"/>
          <p:cNvSpPr>
            <a:spLocks/>
          </p:cNvSpPr>
          <p:nvPr/>
        </p:nvSpPr>
        <p:spPr bwMode="auto">
          <a:xfrm flipV="1">
            <a:off x="-12700" y="5816600"/>
            <a:ext cx="1221740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defTabSz="914400" fontAlgn="auto">
              <a:spcBef>
                <a:spcPts val="0"/>
              </a:spcBef>
              <a:spcAft>
                <a:spcPts val="0"/>
              </a:spcAft>
            </a:pPr>
            <a:endParaRPr lang="en-US">
              <a:solidFill>
                <a:prstClr val="black"/>
              </a:solidFill>
              <a:latin typeface="Constantia"/>
              <a:cs typeface="+mn-cs"/>
            </a:endParaRPr>
          </a:p>
        </p:txBody>
      </p:sp>
      <p:sp>
        <p:nvSpPr>
          <p:cNvPr id="11" name="Freeform 10"/>
          <p:cNvSpPr>
            <a:spLocks/>
          </p:cNvSpPr>
          <p:nvPr/>
        </p:nvSpPr>
        <p:spPr bwMode="auto">
          <a:xfrm flipV="1">
            <a:off x="5842000" y="6219826"/>
            <a:ext cx="63500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defTabSz="914400" fontAlgn="auto">
              <a:spcBef>
                <a:spcPts val="0"/>
              </a:spcBef>
              <a:spcAft>
                <a:spcPts val="0"/>
              </a:spcAft>
            </a:pPr>
            <a:endParaRPr lang="en-US">
              <a:solidFill>
                <a:prstClr val="black"/>
              </a:solidFill>
              <a:latin typeface="Constantia"/>
              <a:cs typeface="+mn-cs"/>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3"/>
          <p:cNvSpPr>
            <a:spLocks noGrp="1"/>
          </p:cNvSpPr>
          <p:nvPr>
            <p:ph type="dt" sz="half" idx="10"/>
          </p:nvPr>
        </p:nvSpPr>
        <p:spPr/>
        <p:txBody>
          <a:bodyPr/>
          <a:lstStyle>
            <a:lvl1pPr>
              <a:defRPr/>
            </a:lvl1pPr>
          </a:lstStyle>
          <a:p>
            <a:pPr>
              <a:defRPr/>
            </a:pPr>
            <a:endParaRPr lang="en-US" dirty="0"/>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13B4A2E6-A27B-4952-A606-5721DB054FA6}" type="slidenum">
              <a:rPr lang="en-US"/>
              <a:pPr>
                <a:defRPr/>
              </a:pPr>
              <a:t>‹#›</a:t>
            </a:fld>
            <a:endParaRPr lang="en-US"/>
          </a:p>
        </p:txBody>
      </p:sp>
    </p:spTree>
    <p:extLst>
      <p:ext uri="{BB962C8B-B14F-4D97-AF65-F5344CB8AC3E}">
        <p14:creationId xmlns:p14="http://schemas.microsoft.com/office/powerpoint/2010/main" xmlns="" val="78790122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19231302-6A92-4282-9B8A-0B6F8CA9482A}" type="datetime1">
              <a:rPr lang="en-US" smtClean="0">
                <a:solidFill>
                  <a:srgbClr val="646B86">
                    <a:shade val="90000"/>
                  </a:srgbClr>
                </a:solidFill>
              </a:rPr>
              <a:pPr/>
              <a:t>03-Dec-21</a:t>
            </a:fld>
            <a:endParaRPr lang="en-IN">
              <a:solidFill>
                <a:srgbClr val="646B86">
                  <a:shade val="90000"/>
                </a:srgbClr>
              </a:solidFill>
            </a:endParaRPr>
          </a:p>
        </p:txBody>
      </p:sp>
      <p:sp>
        <p:nvSpPr>
          <p:cNvPr id="5" name="Footer Placeholder 4"/>
          <p:cNvSpPr>
            <a:spLocks noGrp="1"/>
          </p:cNvSpPr>
          <p:nvPr>
            <p:ph type="ftr" sz="quarter" idx="11"/>
          </p:nvPr>
        </p:nvSpPr>
        <p:spPr/>
        <p:txBody>
          <a:bodyPr/>
          <a:lstStyle/>
          <a:p>
            <a:endParaRPr lang="en-IN">
              <a:solidFill>
                <a:srgbClr val="646B86">
                  <a:shade val="90000"/>
                </a:srgbClr>
              </a:solidFill>
            </a:endParaRPr>
          </a:p>
        </p:txBody>
      </p:sp>
      <p:sp>
        <p:nvSpPr>
          <p:cNvPr id="6" name="Slide Number Placeholder 5"/>
          <p:cNvSpPr>
            <a:spLocks noGrp="1"/>
          </p:cNvSpPr>
          <p:nvPr>
            <p:ph type="sldNum" sz="quarter" idx="12"/>
          </p:nvPr>
        </p:nvSpPr>
        <p:spPr/>
        <p:txBody>
          <a:bodyPr/>
          <a:lstStyle/>
          <a:p>
            <a:fld id="{7933DF99-38B8-4278-ABAE-40A957E9C799}" type="slidenum">
              <a:rPr lang="en-IN" smtClean="0">
                <a:solidFill>
                  <a:srgbClr val="646B86">
                    <a:shade val="90000"/>
                  </a:srgbClr>
                </a:solidFill>
              </a:rPr>
              <a:pPr/>
              <a:t>‹#›</a:t>
            </a:fld>
            <a:endParaRPr lang="en-IN">
              <a:solidFill>
                <a:srgbClr val="646B86">
                  <a:shade val="90000"/>
                </a:srgbClr>
              </a:solidFill>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914402"/>
            <a:ext cx="2743200" cy="5211763"/>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609600" y="914402"/>
            <a:ext cx="8026400" cy="5211763"/>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B44BFC10-78C1-463F-A005-1625B3259ADA}" type="datetime1">
              <a:rPr lang="en-US" smtClean="0">
                <a:solidFill>
                  <a:srgbClr val="646B86">
                    <a:shade val="90000"/>
                  </a:srgbClr>
                </a:solidFill>
              </a:rPr>
              <a:pPr/>
              <a:t>03-Dec-21</a:t>
            </a:fld>
            <a:endParaRPr lang="en-IN">
              <a:solidFill>
                <a:srgbClr val="646B86">
                  <a:shade val="90000"/>
                </a:srgbClr>
              </a:solidFill>
            </a:endParaRPr>
          </a:p>
        </p:txBody>
      </p:sp>
      <p:sp>
        <p:nvSpPr>
          <p:cNvPr id="5" name="Footer Placeholder 4"/>
          <p:cNvSpPr>
            <a:spLocks noGrp="1"/>
          </p:cNvSpPr>
          <p:nvPr>
            <p:ph type="ftr" sz="quarter" idx="11"/>
          </p:nvPr>
        </p:nvSpPr>
        <p:spPr/>
        <p:txBody>
          <a:bodyPr/>
          <a:lstStyle/>
          <a:p>
            <a:endParaRPr lang="en-IN">
              <a:solidFill>
                <a:srgbClr val="646B86">
                  <a:shade val="90000"/>
                </a:srgbClr>
              </a:solidFill>
            </a:endParaRPr>
          </a:p>
        </p:txBody>
      </p:sp>
      <p:sp>
        <p:nvSpPr>
          <p:cNvPr id="6" name="Slide Number Placeholder 5"/>
          <p:cNvSpPr>
            <a:spLocks noGrp="1"/>
          </p:cNvSpPr>
          <p:nvPr>
            <p:ph type="sldNum" sz="quarter" idx="12"/>
          </p:nvPr>
        </p:nvSpPr>
        <p:spPr/>
        <p:txBody>
          <a:bodyPr/>
          <a:lstStyle/>
          <a:p>
            <a:fld id="{7933DF99-38B8-4278-ABAE-40A957E9C799}" type="slidenum">
              <a:rPr lang="en-IN" smtClean="0">
                <a:solidFill>
                  <a:srgbClr val="646B86">
                    <a:shade val="90000"/>
                  </a:srgbClr>
                </a:solidFill>
              </a:rPr>
              <a:pPr/>
              <a:t>‹#›</a:t>
            </a:fld>
            <a:endParaRPr lang="en-IN">
              <a:solidFill>
                <a:srgbClr val="646B86">
                  <a:shade val="90000"/>
                </a:srgbClr>
              </a:solidFil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endParaRPr lang="en-US" dirty="0"/>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E36C6C7B-D2D2-49EF-8545-24BE9582ECDA}" type="slidenum">
              <a:rPr lang="en-US"/>
              <a:pPr>
                <a:defRPr/>
              </a:pPr>
              <a:t>‹#›</a:t>
            </a:fld>
            <a:endParaRPr lang="en-US"/>
          </a:p>
        </p:txBody>
      </p:sp>
    </p:spTree>
    <p:extLst>
      <p:ext uri="{BB962C8B-B14F-4D97-AF65-F5344CB8AC3E}">
        <p14:creationId xmlns:p14="http://schemas.microsoft.com/office/powerpoint/2010/main" xmlns="" val="7526126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endParaRPr lang="en-US" dirty="0"/>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314BCDFD-6C51-46CD-B9C1-E752D8A92AAE}" type="slidenum">
              <a:rPr lang="en-US"/>
              <a:pPr>
                <a:defRPr/>
              </a:pPr>
              <a:t>‹#›</a:t>
            </a:fld>
            <a:endParaRPr lang="en-US"/>
          </a:p>
        </p:txBody>
      </p:sp>
    </p:spTree>
    <p:extLst>
      <p:ext uri="{BB962C8B-B14F-4D97-AF65-F5344CB8AC3E}">
        <p14:creationId xmlns:p14="http://schemas.microsoft.com/office/powerpoint/2010/main" xmlns="" val="6439275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183188" y="987427"/>
            <a:ext cx="6172200" cy="4873625"/>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endParaRPr lang="en-US" noProof="0"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endParaRPr lang="en-US" dirty="0"/>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2AF16524-1D8F-4501-A504-03A06CE60AF0}" type="slidenum">
              <a:rPr lang="en-US"/>
              <a:pPr>
                <a:defRPr/>
              </a:pPr>
              <a:t>‹#›</a:t>
            </a:fld>
            <a:endParaRPr lang="en-US"/>
          </a:p>
        </p:txBody>
      </p:sp>
    </p:spTree>
    <p:extLst>
      <p:ext uri="{BB962C8B-B14F-4D97-AF65-F5344CB8AC3E}">
        <p14:creationId xmlns:p14="http://schemas.microsoft.com/office/powerpoint/2010/main" xmlns="" val="27427920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6.xml"/><Relationship Id="rId3" Type="http://schemas.openxmlformats.org/officeDocument/2006/relationships/slideLayout" Target="../slideLayouts/slideLayout31.xml"/><Relationship Id="rId7" Type="http://schemas.openxmlformats.org/officeDocument/2006/relationships/slideLayout" Target="../slideLayouts/slideLayout35.xml"/><Relationship Id="rId12" Type="http://schemas.openxmlformats.org/officeDocument/2006/relationships/theme" Target="../theme/theme2.xml"/><Relationship Id="rId2" Type="http://schemas.openxmlformats.org/officeDocument/2006/relationships/slideLayout" Target="../slideLayouts/slideLayout30.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0" Type="http://schemas.openxmlformats.org/officeDocument/2006/relationships/slideLayout" Target="../slideLayouts/slideLayout38.xml"/><Relationship Id="rId4" Type="http://schemas.openxmlformats.org/officeDocument/2006/relationships/slideLayout" Target="../slideLayouts/slideLayout32.xml"/><Relationship Id="rId9" Type="http://schemas.openxmlformats.org/officeDocument/2006/relationships/slideLayout" Target="../slideLayouts/slideLayout3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7.xml"/><Relationship Id="rId3" Type="http://schemas.openxmlformats.org/officeDocument/2006/relationships/slideLayout" Target="../slideLayouts/slideLayout42.xml"/><Relationship Id="rId7" Type="http://schemas.openxmlformats.org/officeDocument/2006/relationships/slideLayout" Target="../slideLayouts/slideLayout46.xml"/><Relationship Id="rId12" Type="http://schemas.openxmlformats.org/officeDocument/2006/relationships/theme" Target="../theme/theme3.xml"/><Relationship Id="rId2" Type="http://schemas.openxmlformats.org/officeDocument/2006/relationships/slideLayout" Target="../slideLayouts/slideLayout41.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5" Type="http://schemas.openxmlformats.org/officeDocument/2006/relationships/slideLayout" Target="../slideLayouts/slideLayout44.xml"/><Relationship Id="rId10" Type="http://schemas.openxmlformats.org/officeDocument/2006/relationships/slideLayout" Target="../slideLayouts/slideLayout49.xml"/><Relationship Id="rId4" Type="http://schemas.openxmlformats.org/officeDocument/2006/relationships/slideLayout" Target="../slideLayouts/slideLayout43.xml"/><Relationship Id="rId9" Type="http://schemas.openxmlformats.org/officeDocument/2006/relationships/slideLayout" Target="../slideLayouts/slideLayout4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8.xml"/><Relationship Id="rId3" Type="http://schemas.openxmlformats.org/officeDocument/2006/relationships/slideLayout" Target="../slideLayouts/slideLayout53.xml"/><Relationship Id="rId7" Type="http://schemas.openxmlformats.org/officeDocument/2006/relationships/slideLayout" Target="../slideLayouts/slideLayout57.xml"/><Relationship Id="rId12" Type="http://schemas.openxmlformats.org/officeDocument/2006/relationships/theme" Target="../theme/theme4.xml"/><Relationship Id="rId2" Type="http://schemas.openxmlformats.org/officeDocument/2006/relationships/slideLayout" Target="../slideLayouts/slideLayout52.xml"/><Relationship Id="rId1" Type="http://schemas.openxmlformats.org/officeDocument/2006/relationships/slideLayout" Target="../slideLayouts/slideLayout51.xml"/><Relationship Id="rId6" Type="http://schemas.openxmlformats.org/officeDocument/2006/relationships/slideLayout" Target="../slideLayouts/slideLayout56.xml"/><Relationship Id="rId11" Type="http://schemas.openxmlformats.org/officeDocument/2006/relationships/slideLayout" Target="../slideLayouts/slideLayout61.xml"/><Relationship Id="rId5" Type="http://schemas.openxmlformats.org/officeDocument/2006/relationships/slideLayout" Target="../slideLayouts/slideLayout55.xml"/><Relationship Id="rId10" Type="http://schemas.openxmlformats.org/officeDocument/2006/relationships/slideLayout" Target="../slideLayouts/slideLayout60.xml"/><Relationship Id="rId4" Type="http://schemas.openxmlformats.org/officeDocument/2006/relationships/slideLayout" Target="../slideLayouts/slideLayout54.xml"/><Relationship Id="rId9" Type="http://schemas.openxmlformats.org/officeDocument/2006/relationships/slideLayout" Target="../slideLayouts/slideLayout5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838200" y="365127"/>
            <a:ext cx="10515600" cy="1325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p>
        </p:txBody>
      </p:sp>
      <p:sp>
        <p:nvSpPr>
          <p:cNvPr id="1027" name="Text Placeholder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pPr>
              <a:defRPr/>
            </a:pPr>
            <a:endParaRPr lang="en-US" dirty="0"/>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fontAlgn="auto">
              <a:spcBef>
                <a:spcPts val="0"/>
              </a:spcBef>
              <a:spcAft>
                <a:spcPts val="0"/>
              </a:spcAft>
              <a:defRPr sz="1200" dirty="0">
                <a:solidFill>
                  <a:schemeClr val="tx1">
                    <a:tint val="75000"/>
                  </a:schemeClr>
                </a:solidFill>
                <a:latin typeface="+mn-lt"/>
                <a:cs typeface="+mn-cs"/>
              </a:defRPr>
            </a:lvl1pPr>
          </a:lstStyle>
          <a:p>
            <a:pPr>
              <a:defRPr/>
            </a:pPr>
            <a:endParaRPr lang="en-US"/>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fontAlgn="auto">
              <a:spcBef>
                <a:spcPts val="0"/>
              </a:spcBef>
              <a:spcAft>
                <a:spcPts val="0"/>
              </a:spcAft>
              <a:defRPr sz="1200" dirty="0">
                <a:solidFill>
                  <a:schemeClr val="tx1">
                    <a:tint val="75000"/>
                  </a:schemeClr>
                </a:solidFill>
                <a:latin typeface="+mn-lt"/>
                <a:cs typeface="+mn-cs"/>
              </a:defRPr>
            </a:lvl1pPr>
          </a:lstStyle>
          <a:p>
            <a:pPr>
              <a:defRPr/>
            </a:pPr>
            <a:fld id="{A5104639-20F7-4707-B82B-7388A03BE500}"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6" r:id="rId22"/>
    <p:sldLayoutId id="2147483677" r:id="rId23"/>
    <p:sldLayoutId id="2147483678" r:id="rId24"/>
    <p:sldLayoutId id="2147483679" r:id="rId25"/>
    <p:sldLayoutId id="2147483680" r:id="rId26"/>
    <p:sldLayoutId id="2147483681" r:id="rId27"/>
    <p:sldLayoutId id="2147483682" r:id="rId28"/>
  </p:sldLayoutIdLst>
  <p:hf hdr="0" ftr="0" dt="0"/>
  <p:txStyles>
    <p:titleStyle>
      <a:lvl1pPr algn="l" rtl="0" fontAlgn="base">
        <a:lnSpc>
          <a:spcPct val="90000"/>
        </a:lnSpc>
        <a:spcBef>
          <a:spcPct val="0"/>
        </a:spcBef>
        <a:spcAft>
          <a:spcPct val="0"/>
        </a:spcAft>
        <a:defRPr sz="4400" kern="1200">
          <a:solidFill>
            <a:schemeClr val="tx1"/>
          </a:solidFill>
          <a:latin typeface="+mj-lt"/>
          <a:ea typeface="+mj-ea"/>
          <a:cs typeface="+mj-cs"/>
        </a:defRPr>
      </a:lvl1pPr>
      <a:lvl2pPr algn="l" rtl="0" fontAlgn="base">
        <a:lnSpc>
          <a:spcPct val="90000"/>
        </a:lnSpc>
        <a:spcBef>
          <a:spcPct val="0"/>
        </a:spcBef>
        <a:spcAft>
          <a:spcPct val="0"/>
        </a:spcAft>
        <a:defRPr sz="4400">
          <a:solidFill>
            <a:schemeClr val="tx1"/>
          </a:solidFill>
          <a:latin typeface="Calibri Light" pitchFamily="34" charset="0"/>
        </a:defRPr>
      </a:lvl2pPr>
      <a:lvl3pPr algn="l" rtl="0" fontAlgn="base">
        <a:lnSpc>
          <a:spcPct val="90000"/>
        </a:lnSpc>
        <a:spcBef>
          <a:spcPct val="0"/>
        </a:spcBef>
        <a:spcAft>
          <a:spcPct val="0"/>
        </a:spcAft>
        <a:defRPr sz="4400">
          <a:solidFill>
            <a:schemeClr val="tx1"/>
          </a:solidFill>
          <a:latin typeface="Calibri Light" pitchFamily="34" charset="0"/>
        </a:defRPr>
      </a:lvl3pPr>
      <a:lvl4pPr algn="l" rtl="0" fontAlgn="base">
        <a:lnSpc>
          <a:spcPct val="90000"/>
        </a:lnSpc>
        <a:spcBef>
          <a:spcPct val="0"/>
        </a:spcBef>
        <a:spcAft>
          <a:spcPct val="0"/>
        </a:spcAft>
        <a:defRPr sz="4400">
          <a:solidFill>
            <a:schemeClr val="tx1"/>
          </a:solidFill>
          <a:latin typeface="Calibri Light" pitchFamily="34" charset="0"/>
        </a:defRPr>
      </a:lvl4pPr>
      <a:lvl5pPr algn="l" rtl="0" fontAlgn="base">
        <a:lnSpc>
          <a:spcPct val="90000"/>
        </a:lnSpc>
        <a:spcBef>
          <a:spcPct val="0"/>
        </a:spcBef>
        <a:spcAft>
          <a:spcPct val="0"/>
        </a:spcAft>
        <a:defRPr sz="4400">
          <a:solidFill>
            <a:schemeClr val="tx1"/>
          </a:solidFill>
          <a:latin typeface="Calibri Light" pitchFamily="34" charset="0"/>
        </a:defRPr>
      </a:lvl5pPr>
      <a:lvl6pPr marL="457200" algn="l" rtl="0" fontAlgn="base">
        <a:lnSpc>
          <a:spcPct val="90000"/>
        </a:lnSpc>
        <a:spcBef>
          <a:spcPct val="0"/>
        </a:spcBef>
        <a:spcAft>
          <a:spcPct val="0"/>
        </a:spcAft>
        <a:defRPr sz="4400">
          <a:solidFill>
            <a:schemeClr val="tx1"/>
          </a:solidFill>
          <a:latin typeface="Calibri Light" pitchFamily="34" charset="0"/>
        </a:defRPr>
      </a:lvl6pPr>
      <a:lvl7pPr marL="914400" algn="l" rtl="0" fontAlgn="base">
        <a:lnSpc>
          <a:spcPct val="90000"/>
        </a:lnSpc>
        <a:spcBef>
          <a:spcPct val="0"/>
        </a:spcBef>
        <a:spcAft>
          <a:spcPct val="0"/>
        </a:spcAft>
        <a:defRPr sz="4400">
          <a:solidFill>
            <a:schemeClr val="tx1"/>
          </a:solidFill>
          <a:latin typeface="Calibri Light" pitchFamily="34" charset="0"/>
        </a:defRPr>
      </a:lvl7pPr>
      <a:lvl8pPr marL="1371600" algn="l" rtl="0" fontAlgn="base">
        <a:lnSpc>
          <a:spcPct val="90000"/>
        </a:lnSpc>
        <a:spcBef>
          <a:spcPct val="0"/>
        </a:spcBef>
        <a:spcAft>
          <a:spcPct val="0"/>
        </a:spcAft>
        <a:defRPr sz="4400">
          <a:solidFill>
            <a:schemeClr val="tx1"/>
          </a:solidFill>
          <a:latin typeface="Calibri Light" pitchFamily="34" charset="0"/>
        </a:defRPr>
      </a:lvl8pPr>
      <a:lvl9pPr marL="1828800" algn="l" rtl="0" fontAlgn="base">
        <a:lnSpc>
          <a:spcPct val="90000"/>
        </a:lnSpc>
        <a:spcBef>
          <a:spcPct val="0"/>
        </a:spcBef>
        <a:spcAft>
          <a:spcPct val="0"/>
        </a:spcAft>
        <a:defRPr sz="4400">
          <a:solidFill>
            <a:schemeClr val="tx1"/>
          </a:solidFill>
          <a:latin typeface="Calibri Light" pitchFamily="34" charset="0"/>
        </a:defRPr>
      </a:lvl9pPr>
    </p:titleStyle>
    <p:bodyStyle>
      <a:lvl1pPr marL="228600" indent="-228600" algn="l" rtl="0" fontAlgn="base">
        <a:lnSpc>
          <a:spcPct val="90000"/>
        </a:lnSpc>
        <a:spcBef>
          <a:spcPts val="1000"/>
        </a:spcBef>
        <a:spcAft>
          <a:spcPct val="0"/>
        </a:spcAft>
        <a:buFont typeface="Arial" charset="0"/>
        <a:buChar char="•"/>
        <a:defRPr sz="2800" kern="1200">
          <a:solidFill>
            <a:schemeClr val="tx1"/>
          </a:solidFill>
          <a:latin typeface="+mn-lt"/>
          <a:ea typeface="+mn-ea"/>
          <a:cs typeface="+mn-cs"/>
        </a:defRPr>
      </a:lvl1pPr>
      <a:lvl2pPr marL="685800" indent="-228600" algn="l" rtl="0" fontAlgn="base">
        <a:lnSpc>
          <a:spcPct val="90000"/>
        </a:lnSpc>
        <a:spcBef>
          <a:spcPts val="500"/>
        </a:spcBef>
        <a:spcAft>
          <a:spcPct val="0"/>
        </a:spcAft>
        <a:buFont typeface="Arial" charset="0"/>
        <a:buChar char="•"/>
        <a:defRPr sz="2400" kern="1200">
          <a:solidFill>
            <a:schemeClr val="tx1"/>
          </a:solidFill>
          <a:latin typeface="+mn-lt"/>
          <a:ea typeface="+mn-ea"/>
          <a:cs typeface="+mn-cs"/>
        </a:defRPr>
      </a:lvl2pPr>
      <a:lvl3pPr marL="1143000" indent="-228600" algn="l" rtl="0" fontAlgn="base">
        <a:lnSpc>
          <a:spcPct val="90000"/>
        </a:lnSpc>
        <a:spcBef>
          <a:spcPts val="500"/>
        </a:spcBef>
        <a:spcAft>
          <a:spcPct val="0"/>
        </a:spcAft>
        <a:buFont typeface="Arial" charset="0"/>
        <a:buChar char="•"/>
        <a:defRPr sz="2000" kern="1200">
          <a:solidFill>
            <a:schemeClr val="tx1"/>
          </a:solidFill>
          <a:latin typeface="+mn-lt"/>
          <a:ea typeface="+mn-ea"/>
          <a:cs typeface="+mn-cs"/>
        </a:defRPr>
      </a:lvl3pPr>
      <a:lvl4pPr marL="1600200" indent="-228600" algn="l" rtl="0" fontAlgn="base">
        <a:lnSpc>
          <a:spcPct val="90000"/>
        </a:lnSpc>
        <a:spcBef>
          <a:spcPts val="500"/>
        </a:spcBef>
        <a:spcAft>
          <a:spcPct val="0"/>
        </a:spcAft>
        <a:buFont typeface="Arial" charset="0"/>
        <a:buChar char="•"/>
        <a:defRPr kern="1200">
          <a:solidFill>
            <a:schemeClr val="tx1"/>
          </a:solidFill>
          <a:latin typeface="+mn-lt"/>
          <a:ea typeface="+mn-ea"/>
          <a:cs typeface="+mn-cs"/>
        </a:defRPr>
      </a:lvl4pPr>
      <a:lvl5pPr marL="2057400" indent="-228600" algn="l" rtl="0" fontAlgn="base">
        <a:lnSpc>
          <a:spcPct val="90000"/>
        </a:lnSpc>
        <a:spcBef>
          <a:spcPts val="500"/>
        </a:spcBef>
        <a:spcAft>
          <a:spcPct val="0"/>
        </a:spcAft>
        <a:buFont typeface="Arial"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Freeform 6"/>
          <p:cNvSpPr>
            <a:spLocks/>
          </p:cNvSpPr>
          <p:nvPr/>
        </p:nvSpPr>
        <p:spPr bwMode="auto">
          <a:xfrm>
            <a:off x="-12700" y="-7144"/>
            <a:ext cx="1221740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defTabSz="914400" fontAlgn="auto">
              <a:spcBef>
                <a:spcPts val="0"/>
              </a:spcBef>
              <a:spcAft>
                <a:spcPts val="0"/>
              </a:spcAft>
            </a:pPr>
            <a:endParaRPr lang="en-US">
              <a:solidFill>
                <a:prstClr val="black"/>
              </a:solidFill>
              <a:latin typeface="Constantia"/>
              <a:cs typeface="+mn-cs"/>
            </a:endParaRPr>
          </a:p>
        </p:txBody>
      </p:sp>
      <p:sp>
        <p:nvSpPr>
          <p:cNvPr id="8" name="Freeform 7"/>
          <p:cNvSpPr>
            <a:spLocks/>
          </p:cNvSpPr>
          <p:nvPr/>
        </p:nvSpPr>
        <p:spPr bwMode="auto">
          <a:xfrm>
            <a:off x="5842000" y="-7144"/>
            <a:ext cx="63500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defTabSz="914400" fontAlgn="auto">
              <a:spcBef>
                <a:spcPts val="0"/>
              </a:spcBef>
              <a:spcAft>
                <a:spcPts val="0"/>
              </a:spcAft>
            </a:pPr>
            <a:endParaRPr lang="en-US">
              <a:solidFill>
                <a:prstClr val="black"/>
              </a:solidFill>
              <a:latin typeface="Constantia"/>
              <a:cs typeface="+mn-cs"/>
            </a:endParaRPr>
          </a:p>
        </p:txBody>
      </p:sp>
      <p:sp>
        <p:nvSpPr>
          <p:cNvPr id="9" name="Title Placeholder 8"/>
          <p:cNvSpPr>
            <a:spLocks noGrp="1"/>
          </p:cNvSpPr>
          <p:nvPr>
            <p:ph type="title"/>
          </p:nvPr>
        </p:nvSpPr>
        <p:spPr>
          <a:xfrm>
            <a:off x="609600" y="704088"/>
            <a:ext cx="10972800" cy="1143000"/>
          </a:xfrm>
          <a:prstGeom prst="rect">
            <a:avLst/>
          </a:prstGeom>
        </p:spPr>
        <p:txBody>
          <a:bodyPr vert="horz" lIns="0" rIns="0" bIns="0" anchor="b">
            <a:normAutofit/>
          </a:bodyPr>
          <a:lstStyle/>
          <a:p>
            <a:r>
              <a:rPr kumimoji="0" lang="en-US" smtClean="0"/>
              <a:t>Click to edit Master title style</a:t>
            </a:r>
            <a:endParaRPr kumimoji="0" lang="en-US"/>
          </a:p>
        </p:txBody>
      </p:sp>
      <p:sp>
        <p:nvSpPr>
          <p:cNvPr id="30" name="Text Placeholder 29"/>
          <p:cNvSpPr>
            <a:spLocks noGrp="1"/>
          </p:cNvSpPr>
          <p:nvPr>
            <p:ph type="body" idx="1"/>
          </p:nvPr>
        </p:nvSpPr>
        <p:spPr>
          <a:xfrm>
            <a:off x="609600" y="1935480"/>
            <a:ext cx="10972800" cy="4389120"/>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0" name="Date Placeholder 9"/>
          <p:cNvSpPr>
            <a:spLocks noGrp="1"/>
          </p:cNvSpPr>
          <p:nvPr>
            <p:ph type="dt" sz="half" idx="2"/>
          </p:nvPr>
        </p:nvSpPr>
        <p:spPr>
          <a:xfrm>
            <a:off x="609600" y="6356353"/>
            <a:ext cx="28448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pPr defTabSz="914400" fontAlgn="auto">
              <a:spcBef>
                <a:spcPts val="0"/>
              </a:spcBef>
              <a:spcAft>
                <a:spcPts val="0"/>
              </a:spcAft>
            </a:pPr>
            <a:fld id="{D276AB89-47A0-4144-8523-B274FA246422}" type="datetime1">
              <a:rPr lang="en-US" smtClean="0">
                <a:solidFill>
                  <a:srgbClr val="646B86">
                    <a:shade val="90000"/>
                  </a:srgbClr>
                </a:solidFill>
                <a:latin typeface="Constantia"/>
                <a:cs typeface="+mn-cs"/>
              </a:rPr>
              <a:pPr defTabSz="914400" fontAlgn="auto">
                <a:spcBef>
                  <a:spcPts val="0"/>
                </a:spcBef>
                <a:spcAft>
                  <a:spcPts val="0"/>
                </a:spcAft>
              </a:pPr>
              <a:t>03-Dec-21</a:t>
            </a:fld>
            <a:endParaRPr lang="en-IN">
              <a:solidFill>
                <a:srgbClr val="646B86">
                  <a:shade val="90000"/>
                </a:srgbClr>
              </a:solidFill>
              <a:latin typeface="Constantia"/>
              <a:cs typeface="+mn-cs"/>
            </a:endParaRPr>
          </a:p>
        </p:txBody>
      </p:sp>
      <p:sp>
        <p:nvSpPr>
          <p:cNvPr id="22" name="Footer Placeholder 21"/>
          <p:cNvSpPr>
            <a:spLocks noGrp="1"/>
          </p:cNvSpPr>
          <p:nvPr>
            <p:ph type="ftr" sz="quarter" idx="3"/>
          </p:nvPr>
        </p:nvSpPr>
        <p:spPr>
          <a:xfrm>
            <a:off x="3556000" y="6356353"/>
            <a:ext cx="44704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pPr defTabSz="914400" fontAlgn="auto">
              <a:spcBef>
                <a:spcPts val="0"/>
              </a:spcBef>
              <a:spcAft>
                <a:spcPts val="0"/>
              </a:spcAft>
            </a:pPr>
            <a:endParaRPr lang="en-IN">
              <a:solidFill>
                <a:srgbClr val="646B86">
                  <a:shade val="90000"/>
                </a:srgbClr>
              </a:solidFill>
              <a:latin typeface="Constantia"/>
              <a:cs typeface="+mn-cs"/>
            </a:endParaRPr>
          </a:p>
        </p:txBody>
      </p:sp>
      <p:sp>
        <p:nvSpPr>
          <p:cNvPr id="18" name="Slide Number Placeholder 17"/>
          <p:cNvSpPr>
            <a:spLocks noGrp="1"/>
          </p:cNvSpPr>
          <p:nvPr>
            <p:ph type="sldNum" sz="quarter" idx="4"/>
          </p:nvPr>
        </p:nvSpPr>
        <p:spPr>
          <a:xfrm>
            <a:off x="10566400" y="6356353"/>
            <a:ext cx="1016000" cy="365125"/>
          </a:xfrm>
          <a:prstGeom prst="rect">
            <a:avLst/>
          </a:prstGeom>
        </p:spPr>
        <p:txBody>
          <a:bodyPr vert="horz" lIns="0" tIns="0" rIns="0" bIns="0" anchor="b"/>
          <a:lstStyle>
            <a:lvl1pPr algn="r" eaLnBrk="1" latinLnBrk="0" hangingPunct="1">
              <a:defRPr kumimoji="0" sz="1200">
                <a:solidFill>
                  <a:schemeClr val="tx2">
                    <a:shade val="90000"/>
                  </a:schemeClr>
                </a:solidFill>
              </a:defRPr>
            </a:lvl1pPr>
          </a:lstStyle>
          <a:p>
            <a:pPr defTabSz="914400" fontAlgn="auto">
              <a:spcBef>
                <a:spcPts val="0"/>
              </a:spcBef>
              <a:spcAft>
                <a:spcPts val="0"/>
              </a:spcAft>
            </a:pPr>
            <a:fld id="{7933DF99-38B8-4278-ABAE-40A957E9C799}" type="slidenum">
              <a:rPr lang="en-IN" smtClean="0">
                <a:solidFill>
                  <a:srgbClr val="646B86">
                    <a:shade val="90000"/>
                  </a:srgbClr>
                </a:solidFill>
                <a:latin typeface="Constantia"/>
                <a:cs typeface="+mn-cs"/>
              </a:rPr>
              <a:pPr defTabSz="914400" fontAlgn="auto">
                <a:spcBef>
                  <a:spcPts val="0"/>
                </a:spcBef>
                <a:spcAft>
                  <a:spcPts val="0"/>
                </a:spcAft>
              </a:pPr>
              <a:t>‹#›</a:t>
            </a:fld>
            <a:endParaRPr lang="en-IN">
              <a:solidFill>
                <a:srgbClr val="646B86">
                  <a:shade val="90000"/>
                </a:srgbClr>
              </a:solidFill>
              <a:latin typeface="Constantia"/>
              <a:cs typeface="+mn-cs"/>
            </a:endParaRPr>
          </a:p>
        </p:txBody>
      </p:sp>
      <p:grpSp>
        <p:nvGrpSpPr>
          <p:cNvPr id="2" name="Group 1"/>
          <p:cNvGrpSpPr/>
          <p:nvPr/>
        </p:nvGrpSpPr>
        <p:grpSpPr>
          <a:xfrm>
            <a:off x="-25356" y="202408"/>
            <a:ext cx="12240731" cy="649224"/>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pPr defTabSz="914400" fontAlgn="auto">
                <a:spcBef>
                  <a:spcPts val="0"/>
                </a:spcBef>
                <a:spcAft>
                  <a:spcPts val="0"/>
                </a:spcAft>
              </a:pPr>
              <a:endParaRPr lang="en-US">
                <a:solidFill>
                  <a:prstClr val="black"/>
                </a:solidFill>
                <a:latin typeface="Constantia"/>
                <a:cs typeface="+mn-cs"/>
              </a:endParaRPr>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pPr defTabSz="914400" fontAlgn="auto">
                <a:spcBef>
                  <a:spcPts val="0"/>
                </a:spcBef>
                <a:spcAft>
                  <a:spcPts val="0"/>
                </a:spcAft>
              </a:pPr>
              <a:endParaRPr lang="en-US">
                <a:solidFill>
                  <a:prstClr val="black"/>
                </a:solidFill>
                <a:latin typeface="Constantia"/>
                <a:cs typeface="+mn-cs"/>
              </a:endParaRPr>
            </a:p>
          </p:txBody>
        </p:sp>
      </p:grpSp>
    </p:spTree>
  </p:cSld>
  <p:clrMap bg1="lt1" tx1="dk1" bg2="lt2" tx2="dk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Lst>
  <p:hf hdr="0" ftr="0" dt="0"/>
  <p:txStyles>
    <p:titleStyle>
      <a:lvl1pPr algn="l" rtl="0" eaLnBrk="1" latinLnBrk="0" hangingPunct="1">
        <a:spcBef>
          <a:spcPct val="0"/>
        </a:spcBef>
        <a:buNone/>
        <a:defRPr kumimoji="0" sz="5000" b="0" kern="1200">
          <a:ln>
            <a:noFill/>
          </a:ln>
          <a:solidFill>
            <a:schemeClr val="tx2"/>
          </a:solidFill>
          <a:effectLst/>
          <a:latin typeface="+mj-lt"/>
          <a:ea typeface="+mj-ea"/>
          <a:cs typeface="+mj-cs"/>
        </a:defRPr>
      </a:lvl1pPr>
    </p:titleStyle>
    <p:body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7" name="Rounded Rectangle 6"/>
          <p:cNvSpPr/>
          <p:nvPr/>
        </p:nvSpPr>
        <p:spPr>
          <a:xfrm>
            <a:off x="406404" y="329189"/>
            <a:ext cx="11376073" cy="6196819"/>
          </a:xfrm>
          <a:prstGeom prst="roundRect">
            <a:avLst>
              <a:gd name="adj" fmla="val 2081"/>
            </a:avLst>
          </a:prstGeom>
          <a:gradFill flip="none" rotWithShape="1">
            <a:gsLst>
              <a:gs pos="0">
                <a:srgbClr val="FFFFFF">
                  <a:shade val="100000"/>
                </a:srgbClr>
              </a:gs>
              <a:gs pos="98000">
                <a:srgbClr val="FFFFFF">
                  <a:shade val="100000"/>
                </a:srgbClr>
              </a:gs>
              <a:gs pos="99055">
                <a:srgbClr val="FFFFFF">
                  <a:shade val="93000"/>
                </a:srgbClr>
              </a:gs>
              <a:gs pos="100000">
                <a:srgbClr val="FFFFFF">
                  <a:shade val="70000"/>
                </a:srgbClr>
              </a:gs>
            </a:gsLst>
            <a:lin ang="5400000" scaled="1"/>
            <a:tileRect/>
          </a:gradFill>
          <a:ln w="2000" cap="rnd" cmpd="sng" algn="ctr">
            <a:solidFill>
              <a:srgbClr val="302F2C">
                <a:tint val="65000"/>
                <a:satMod val="120000"/>
              </a:srgbClr>
            </a:solidFill>
            <a:prstDash val="solid"/>
          </a:ln>
          <a:effectLst>
            <a:outerShdw blurRad="76200" dist="50800" dir="5400000" algn="tl" rotWithShape="0">
              <a:srgbClr val="000000">
                <a:alpha val="25000"/>
              </a:srgb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defTabSz="914400" fontAlgn="auto">
              <a:spcBef>
                <a:spcPts val="0"/>
              </a:spcBef>
              <a:spcAft>
                <a:spcPts val="0"/>
              </a:spcAft>
            </a:pPr>
            <a:endParaRPr lang="en-US">
              <a:solidFill>
                <a:prstClr val="white"/>
              </a:solidFill>
            </a:endParaRPr>
          </a:p>
        </p:txBody>
      </p:sp>
      <p:sp>
        <p:nvSpPr>
          <p:cNvPr id="9" name="Rounded Rectangle 8"/>
          <p:cNvSpPr/>
          <p:nvPr/>
        </p:nvSpPr>
        <p:spPr>
          <a:xfrm>
            <a:off x="558132" y="434162"/>
            <a:ext cx="11075745" cy="5486400"/>
          </a:xfrm>
          <a:prstGeom prst="roundRect">
            <a:avLst>
              <a:gd name="adj" fmla="val 2127"/>
            </a:avLst>
          </a:prstGeom>
          <a:gradFill rotWithShape="1">
            <a:gsLst>
              <a:gs pos="0">
                <a:schemeClr val="bg1">
                  <a:tint val="75000"/>
                  <a:satMod val="150000"/>
                </a:schemeClr>
              </a:gs>
              <a:gs pos="55000">
                <a:schemeClr val="bg1">
                  <a:shade val="75000"/>
                  <a:satMod val="100000"/>
                </a:schemeClr>
              </a:gs>
              <a:gs pos="100000">
                <a:schemeClr val="bg1">
                  <a:shade val="35000"/>
                  <a:satMod val="100000"/>
                </a:schemeClr>
              </a:gs>
            </a:gsLst>
            <a:path path="circle">
              <a:fillToRect l="50000" t="175000" r="50000" b="-75000"/>
            </a:path>
          </a:gradFill>
          <a:ln w="889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defTabSz="914400" fontAlgn="auto">
              <a:spcBef>
                <a:spcPts val="0"/>
              </a:spcBef>
              <a:spcAft>
                <a:spcPts val="0"/>
              </a:spcAft>
            </a:pPr>
            <a:endParaRPr lang="en-US">
              <a:solidFill>
                <a:prstClr val="white"/>
              </a:solidFill>
            </a:endParaRPr>
          </a:p>
        </p:txBody>
      </p:sp>
      <p:sp>
        <p:nvSpPr>
          <p:cNvPr id="13" name="Title Placeholder 12"/>
          <p:cNvSpPr>
            <a:spLocks noGrp="1"/>
          </p:cNvSpPr>
          <p:nvPr>
            <p:ph type="title"/>
          </p:nvPr>
        </p:nvSpPr>
        <p:spPr>
          <a:xfrm>
            <a:off x="670560" y="4985590"/>
            <a:ext cx="10911840" cy="1051560"/>
          </a:xfrm>
          <a:prstGeom prst="rect">
            <a:avLst/>
          </a:prstGeom>
        </p:spPr>
        <p:txBody>
          <a:bodyPr vert="horz" anchor="b">
            <a:normAutofit/>
          </a:bodyPr>
          <a:lstStyle>
            <a:extLst/>
          </a:lstStyle>
          <a:p>
            <a:r>
              <a:rPr kumimoji="0" lang="en-US" smtClean="0"/>
              <a:t>Click to edit Master title style</a:t>
            </a:r>
            <a:endParaRPr kumimoji="0" lang="en-US"/>
          </a:p>
        </p:txBody>
      </p:sp>
      <p:sp>
        <p:nvSpPr>
          <p:cNvPr id="4" name="Text Placeholder 3"/>
          <p:cNvSpPr>
            <a:spLocks noGrp="1"/>
          </p:cNvSpPr>
          <p:nvPr>
            <p:ph type="body" idx="1"/>
          </p:nvPr>
        </p:nvSpPr>
        <p:spPr>
          <a:xfrm>
            <a:off x="670560" y="530352"/>
            <a:ext cx="10911840" cy="4187952"/>
          </a:xfrm>
          <a:prstGeom prst="rect">
            <a:avLst/>
          </a:prstGeom>
        </p:spPr>
        <p:txBody>
          <a:bodyPr vert="horz" lIns="182880" tIns="91440">
            <a:normAutofit/>
          </a:bodyPr>
          <a:lstStyle>
            <a:extLst/>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25" name="Date Placeholder 24"/>
          <p:cNvSpPr>
            <a:spLocks noGrp="1"/>
          </p:cNvSpPr>
          <p:nvPr>
            <p:ph type="dt" sz="half" idx="2"/>
          </p:nvPr>
        </p:nvSpPr>
        <p:spPr>
          <a:xfrm>
            <a:off x="5035104" y="6111880"/>
            <a:ext cx="3048000" cy="365125"/>
          </a:xfrm>
          <a:prstGeom prst="rect">
            <a:avLst/>
          </a:prstGeom>
        </p:spPr>
        <p:txBody>
          <a:bodyPr vert="horz" anchor="b"/>
          <a:lstStyle>
            <a:lvl1pPr algn="r" eaLnBrk="1" latinLnBrk="0" hangingPunct="1">
              <a:defRPr kumimoji="0" sz="1000">
                <a:solidFill>
                  <a:schemeClr val="bg2">
                    <a:shade val="50000"/>
                  </a:schemeClr>
                </a:solidFill>
              </a:defRPr>
            </a:lvl1pPr>
            <a:extLst/>
          </a:lstStyle>
          <a:p>
            <a:pPr defTabSz="914400" fontAlgn="auto">
              <a:spcBef>
                <a:spcPts val="0"/>
              </a:spcBef>
              <a:spcAft>
                <a:spcPts val="0"/>
              </a:spcAft>
            </a:pPr>
            <a:fld id="{D276AB89-47A0-4144-8523-B274FA246422}" type="datetime1">
              <a:rPr lang="en-US" smtClean="0">
                <a:solidFill>
                  <a:srgbClr val="E3DED1">
                    <a:shade val="50000"/>
                  </a:srgbClr>
                </a:solidFill>
                <a:latin typeface="Verdana"/>
                <a:cs typeface="+mn-cs"/>
              </a:rPr>
              <a:pPr defTabSz="914400" fontAlgn="auto">
                <a:spcBef>
                  <a:spcPts val="0"/>
                </a:spcBef>
                <a:spcAft>
                  <a:spcPts val="0"/>
                </a:spcAft>
              </a:pPr>
              <a:t>03-Dec-21</a:t>
            </a:fld>
            <a:endParaRPr lang="en-IN">
              <a:solidFill>
                <a:srgbClr val="E3DED1">
                  <a:shade val="50000"/>
                </a:srgbClr>
              </a:solidFill>
              <a:latin typeface="Verdana"/>
              <a:cs typeface="+mn-cs"/>
            </a:endParaRPr>
          </a:p>
        </p:txBody>
      </p:sp>
      <p:sp>
        <p:nvSpPr>
          <p:cNvPr id="18" name="Footer Placeholder 17"/>
          <p:cNvSpPr>
            <a:spLocks noGrp="1"/>
          </p:cNvSpPr>
          <p:nvPr>
            <p:ph type="ftr" sz="quarter" idx="3"/>
          </p:nvPr>
        </p:nvSpPr>
        <p:spPr>
          <a:xfrm>
            <a:off x="8083104" y="6111880"/>
            <a:ext cx="3048000" cy="365125"/>
          </a:xfrm>
          <a:prstGeom prst="rect">
            <a:avLst/>
          </a:prstGeom>
        </p:spPr>
        <p:txBody>
          <a:bodyPr vert="horz" anchor="b"/>
          <a:lstStyle>
            <a:lvl1pPr algn="l" eaLnBrk="1" latinLnBrk="0" hangingPunct="1">
              <a:defRPr kumimoji="0" sz="1000">
                <a:solidFill>
                  <a:schemeClr val="bg2">
                    <a:shade val="50000"/>
                  </a:schemeClr>
                </a:solidFill>
              </a:defRPr>
            </a:lvl1pPr>
            <a:extLst/>
          </a:lstStyle>
          <a:p>
            <a:pPr defTabSz="914400" fontAlgn="auto">
              <a:spcBef>
                <a:spcPts val="0"/>
              </a:spcBef>
              <a:spcAft>
                <a:spcPts val="0"/>
              </a:spcAft>
            </a:pPr>
            <a:endParaRPr lang="en-IN">
              <a:solidFill>
                <a:srgbClr val="E3DED1">
                  <a:shade val="50000"/>
                </a:srgbClr>
              </a:solidFill>
              <a:latin typeface="Verdana"/>
              <a:cs typeface="+mn-cs"/>
            </a:endParaRPr>
          </a:p>
        </p:txBody>
      </p:sp>
      <p:sp>
        <p:nvSpPr>
          <p:cNvPr id="5" name="Slide Number Placeholder 4"/>
          <p:cNvSpPr>
            <a:spLocks noGrp="1"/>
          </p:cNvSpPr>
          <p:nvPr>
            <p:ph type="sldNum" sz="quarter" idx="4"/>
          </p:nvPr>
        </p:nvSpPr>
        <p:spPr>
          <a:xfrm>
            <a:off x="11131104" y="6111880"/>
            <a:ext cx="609600" cy="365125"/>
          </a:xfrm>
          <a:prstGeom prst="rect">
            <a:avLst/>
          </a:prstGeom>
        </p:spPr>
        <p:txBody>
          <a:bodyPr vert="horz" anchor="b"/>
          <a:lstStyle>
            <a:lvl1pPr algn="r" eaLnBrk="1" latinLnBrk="0" hangingPunct="1">
              <a:defRPr kumimoji="0" sz="1000">
                <a:solidFill>
                  <a:schemeClr val="bg2">
                    <a:shade val="50000"/>
                  </a:schemeClr>
                </a:solidFill>
              </a:defRPr>
            </a:lvl1pPr>
            <a:extLst/>
          </a:lstStyle>
          <a:p>
            <a:pPr defTabSz="914400" fontAlgn="auto">
              <a:spcBef>
                <a:spcPts val="0"/>
              </a:spcBef>
              <a:spcAft>
                <a:spcPts val="0"/>
              </a:spcAft>
            </a:pPr>
            <a:fld id="{7933DF99-38B8-4278-ABAE-40A957E9C799}" type="slidenum">
              <a:rPr lang="en-IN" smtClean="0">
                <a:solidFill>
                  <a:srgbClr val="E3DED1">
                    <a:shade val="50000"/>
                  </a:srgbClr>
                </a:solidFill>
                <a:latin typeface="Verdana"/>
                <a:cs typeface="+mn-cs"/>
              </a:rPr>
              <a:pPr defTabSz="914400" fontAlgn="auto">
                <a:spcBef>
                  <a:spcPts val="0"/>
                </a:spcBef>
                <a:spcAft>
                  <a:spcPts val="0"/>
                </a:spcAft>
              </a:pPr>
              <a:t>‹#›</a:t>
            </a:fld>
            <a:endParaRPr lang="en-IN">
              <a:solidFill>
                <a:srgbClr val="E3DED1">
                  <a:shade val="50000"/>
                </a:srgbClr>
              </a:solidFill>
              <a:latin typeface="Verdana"/>
              <a:cs typeface="+mn-cs"/>
            </a:endParaRPr>
          </a:p>
        </p:txBody>
      </p:sp>
    </p:spTree>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Lst>
  <p:hf hdr="0" ftr="0" dt="0"/>
  <p:txStyles>
    <p:titleStyle>
      <a:lvl1pPr algn="l" rtl="0" eaLnBrk="1" latinLnBrk="0" hangingPunct="1">
        <a:spcBef>
          <a:spcPct val="0"/>
        </a:spcBef>
        <a:buNone/>
        <a:defRPr kumimoji="0" sz="3600" b="1" kern="1200">
          <a:solidFill>
            <a:schemeClr val="accent1">
              <a:tint val="88000"/>
              <a:satMod val="150000"/>
            </a:schemeClr>
          </a:solidFill>
          <a:effectLst>
            <a:outerShdw blurRad="53975" dist="22860" dir="5400000" algn="tl" rotWithShape="0">
              <a:srgbClr val="000000">
                <a:alpha val="55000"/>
              </a:srgbClr>
            </a:outerShdw>
          </a:effectLst>
          <a:latin typeface="+mj-lt"/>
          <a:ea typeface="+mj-ea"/>
          <a:cs typeface="+mj-cs"/>
        </a:defRPr>
      </a:lvl1pPr>
      <a:extLst/>
    </p:titleStyle>
    <p:bodyStyle>
      <a:lvl1pPr marL="265176" indent="-265176" algn="l" rtl="0" eaLnBrk="1" latinLnBrk="0" hangingPunct="1">
        <a:spcBef>
          <a:spcPts val="250"/>
        </a:spcBef>
        <a:buClr>
          <a:schemeClr val="accent1"/>
        </a:buClr>
        <a:buSzPct val="80000"/>
        <a:buFont typeface="Wingdings 2"/>
        <a:buChar char=""/>
        <a:defRPr kumimoji="0" sz="2800" kern="1200">
          <a:solidFill>
            <a:schemeClr val="tx1"/>
          </a:solidFill>
          <a:effectLst/>
          <a:latin typeface="+mn-lt"/>
          <a:ea typeface="+mn-ea"/>
          <a:cs typeface="+mn-cs"/>
        </a:defRPr>
      </a:lvl1pPr>
      <a:lvl2pPr marL="548640" indent="-201168" algn="l" rtl="0" eaLnBrk="1" latinLnBrk="0" hangingPunct="1">
        <a:spcBef>
          <a:spcPts val="250"/>
        </a:spcBef>
        <a:buClr>
          <a:schemeClr val="accent1"/>
        </a:buClr>
        <a:buSzPct val="100000"/>
        <a:buFont typeface="Verdana"/>
        <a:buChar char="◦"/>
        <a:defRPr kumimoji="0" sz="2400" kern="1200">
          <a:solidFill>
            <a:schemeClr val="tx1"/>
          </a:solidFill>
          <a:latin typeface="+mn-lt"/>
          <a:ea typeface="+mn-ea"/>
          <a:cs typeface="+mn-cs"/>
        </a:defRPr>
      </a:lvl2pPr>
      <a:lvl3pPr marL="786384" indent="-182880" algn="l" rtl="0" eaLnBrk="1" latinLnBrk="0" hangingPunct="1">
        <a:spcBef>
          <a:spcPts val="250"/>
        </a:spcBef>
        <a:buClr>
          <a:schemeClr val="accent2">
            <a:tint val="85000"/>
            <a:satMod val="285000"/>
          </a:schemeClr>
        </a:buClr>
        <a:buSzPct val="100000"/>
        <a:buFont typeface="Wingdings 2"/>
        <a:buChar char=""/>
        <a:defRPr kumimoji="0" sz="2200" kern="1200">
          <a:solidFill>
            <a:schemeClr val="tx1"/>
          </a:solidFill>
          <a:latin typeface="+mn-lt"/>
          <a:ea typeface="+mn-ea"/>
          <a:cs typeface="+mn-cs"/>
        </a:defRPr>
      </a:lvl3pPr>
      <a:lvl4pPr marL="1024128" indent="-182880" algn="l" rtl="0" eaLnBrk="1" latinLnBrk="0" hangingPunct="1">
        <a:spcBef>
          <a:spcPts val="230"/>
        </a:spcBef>
        <a:buClr>
          <a:schemeClr val="accent2">
            <a:tint val="85000"/>
            <a:satMod val="285000"/>
          </a:schemeClr>
        </a:buClr>
        <a:buSzPct val="112000"/>
        <a:buFont typeface="Verdana"/>
        <a:buChar char="◦"/>
        <a:defRPr kumimoji="0" sz="1900" kern="1200">
          <a:solidFill>
            <a:schemeClr val="tx1"/>
          </a:solidFill>
          <a:latin typeface="+mn-lt"/>
          <a:ea typeface="+mn-ea"/>
          <a:cs typeface="+mn-cs"/>
        </a:defRPr>
      </a:lvl4pPr>
      <a:lvl5pPr marL="1280160" indent="-182880" algn="l" rtl="0" eaLnBrk="1" latinLnBrk="0" hangingPunct="1">
        <a:spcBef>
          <a:spcPts val="250"/>
        </a:spcBef>
        <a:buClr>
          <a:schemeClr val="accent3">
            <a:tint val="85000"/>
            <a:satMod val="275000"/>
          </a:schemeClr>
        </a:buClr>
        <a:buSzPct val="100000"/>
        <a:buFont typeface="Wingdings 2"/>
        <a:buChar char=""/>
        <a:defRPr kumimoji="0" sz="1800" kern="1200">
          <a:solidFill>
            <a:schemeClr val="tx1"/>
          </a:solidFill>
          <a:latin typeface="+mn-lt"/>
          <a:ea typeface="+mn-ea"/>
          <a:cs typeface="+mn-cs"/>
        </a:defRPr>
      </a:lvl5pPr>
      <a:lvl6pPr marL="1490472" indent="-182880" algn="l" rtl="0" eaLnBrk="1" latinLnBrk="0" hangingPunct="1">
        <a:spcBef>
          <a:spcPts val="250"/>
        </a:spcBef>
        <a:buClr>
          <a:schemeClr val="accent3">
            <a:tint val="85000"/>
            <a:satMod val="275000"/>
          </a:schemeClr>
        </a:buClr>
        <a:buSzPct val="100000"/>
        <a:buFont typeface="Verdana"/>
        <a:buChar char="◦"/>
        <a:defRPr kumimoji="0" sz="1700" kern="1200" baseline="0">
          <a:solidFill>
            <a:schemeClr val="tx1"/>
          </a:solidFill>
          <a:latin typeface="+mn-lt"/>
          <a:ea typeface="+mn-ea"/>
          <a:cs typeface="+mn-cs"/>
        </a:defRPr>
      </a:lvl6pPr>
      <a:lvl7pPr marL="1700784" indent="-182880" algn="l" rtl="0" eaLnBrk="1" latinLnBrk="0" hangingPunct="1">
        <a:spcBef>
          <a:spcPts val="255"/>
        </a:spcBef>
        <a:buClr>
          <a:schemeClr val="accent3">
            <a:tint val="85000"/>
            <a:satMod val="275000"/>
          </a:schemeClr>
        </a:buClr>
        <a:buSzPct val="100000"/>
        <a:buFont typeface="Wingdings 2"/>
        <a:buChar char=""/>
        <a:defRPr kumimoji="0" sz="1500" kern="1200">
          <a:solidFill>
            <a:schemeClr val="tx1"/>
          </a:solidFill>
          <a:latin typeface="+mn-lt"/>
          <a:ea typeface="+mn-ea"/>
          <a:cs typeface="+mn-cs"/>
        </a:defRPr>
      </a:lvl7pPr>
      <a:lvl8pPr marL="1920240" indent="-182880" algn="l" rtl="0" eaLnBrk="1" latinLnBrk="0" hangingPunct="1">
        <a:spcBef>
          <a:spcPts val="257"/>
        </a:spcBef>
        <a:buClr>
          <a:schemeClr val="accent3">
            <a:tint val="85000"/>
            <a:satMod val="275000"/>
          </a:schemeClr>
        </a:buClr>
        <a:buSzPct val="100000"/>
        <a:buFont typeface="Verdana"/>
        <a:buChar char="◦"/>
        <a:defRPr kumimoji="0" sz="1500" kern="1200" baseline="0">
          <a:solidFill>
            <a:schemeClr val="tx1"/>
          </a:solidFill>
          <a:latin typeface="+mn-lt"/>
          <a:ea typeface="+mn-ea"/>
          <a:cs typeface="+mn-cs"/>
        </a:defRPr>
      </a:lvl8pPr>
      <a:lvl9pPr marL="2148840" indent="-182880" algn="l" rtl="0" eaLnBrk="1" latinLnBrk="0" hangingPunct="1">
        <a:spcBef>
          <a:spcPts val="255"/>
        </a:spcBef>
        <a:buClr>
          <a:schemeClr val="accent3">
            <a:tint val="85000"/>
            <a:satMod val="275000"/>
          </a:schemeClr>
        </a:buClr>
        <a:buSzPct val="100000"/>
        <a:buFont typeface="Wingdings 2"/>
        <a:buChar char=""/>
        <a:defRPr kumimoji="0" sz="1500" kern="120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Freeform 6"/>
          <p:cNvSpPr>
            <a:spLocks/>
          </p:cNvSpPr>
          <p:nvPr/>
        </p:nvSpPr>
        <p:spPr bwMode="auto">
          <a:xfrm>
            <a:off x="-12700" y="-7144"/>
            <a:ext cx="1221740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defTabSz="914400" fontAlgn="auto">
              <a:spcBef>
                <a:spcPts val="0"/>
              </a:spcBef>
              <a:spcAft>
                <a:spcPts val="0"/>
              </a:spcAft>
            </a:pPr>
            <a:endParaRPr lang="en-US">
              <a:solidFill>
                <a:prstClr val="black"/>
              </a:solidFill>
              <a:latin typeface="Constantia"/>
              <a:cs typeface="+mn-cs"/>
            </a:endParaRPr>
          </a:p>
        </p:txBody>
      </p:sp>
      <p:sp>
        <p:nvSpPr>
          <p:cNvPr id="8" name="Freeform 7"/>
          <p:cNvSpPr>
            <a:spLocks/>
          </p:cNvSpPr>
          <p:nvPr/>
        </p:nvSpPr>
        <p:spPr bwMode="auto">
          <a:xfrm>
            <a:off x="5842000" y="-7144"/>
            <a:ext cx="63500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defTabSz="914400" fontAlgn="auto">
              <a:spcBef>
                <a:spcPts val="0"/>
              </a:spcBef>
              <a:spcAft>
                <a:spcPts val="0"/>
              </a:spcAft>
            </a:pPr>
            <a:endParaRPr lang="en-US">
              <a:solidFill>
                <a:prstClr val="black"/>
              </a:solidFill>
              <a:latin typeface="Constantia"/>
              <a:cs typeface="+mn-cs"/>
            </a:endParaRPr>
          </a:p>
        </p:txBody>
      </p:sp>
      <p:sp>
        <p:nvSpPr>
          <p:cNvPr id="9" name="Title Placeholder 8"/>
          <p:cNvSpPr>
            <a:spLocks noGrp="1"/>
          </p:cNvSpPr>
          <p:nvPr>
            <p:ph type="title"/>
          </p:nvPr>
        </p:nvSpPr>
        <p:spPr>
          <a:xfrm>
            <a:off x="609600" y="704088"/>
            <a:ext cx="10972800" cy="1143000"/>
          </a:xfrm>
          <a:prstGeom prst="rect">
            <a:avLst/>
          </a:prstGeom>
        </p:spPr>
        <p:txBody>
          <a:bodyPr vert="horz" lIns="0" rIns="0" bIns="0" anchor="b">
            <a:normAutofit/>
          </a:bodyPr>
          <a:lstStyle/>
          <a:p>
            <a:r>
              <a:rPr kumimoji="0" lang="en-US" smtClean="0"/>
              <a:t>Click to edit Master title style</a:t>
            </a:r>
            <a:endParaRPr kumimoji="0" lang="en-US"/>
          </a:p>
        </p:txBody>
      </p:sp>
      <p:sp>
        <p:nvSpPr>
          <p:cNvPr id="30" name="Text Placeholder 29"/>
          <p:cNvSpPr>
            <a:spLocks noGrp="1"/>
          </p:cNvSpPr>
          <p:nvPr>
            <p:ph type="body" idx="1"/>
          </p:nvPr>
        </p:nvSpPr>
        <p:spPr>
          <a:xfrm>
            <a:off x="609600" y="1935480"/>
            <a:ext cx="10972800" cy="4389120"/>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0" name="Date Placeholder 9"/>
          <p:cNvSpPr>
            <a:spLocks noGrp="1"/>
          </p:cNvSpPr>
          <p:nvPr>
            <p:ph type="dt" sz="half" idx="2"/>
          </p:nvPr>
        </p:nvSpPr>
        <p:spPr>
          <a:xfrm>
            <a:off x="609600" y="6356351"/>
            <a:ext cx="28448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pPr defTabSz="914400" fontAlgn="auto">
              <a:spcBef>
                <a:spcPts val="0"/>
              </a:spcBef>
              <a:spcAft>
                <a:spcPts val="0"/>
              </a:spcAft>
            </a:pPr>
            <a:fld id="{D276AB89-47A0-4144-8523-B274FA246422}" type="datetime1">
              <a:rPr lang="en-US" smtClean="0">
                <a:solidFill>
                  <a:srgbClr val="646B86">
                    <a:shade val="90000"/>
                  </a:srgbClr>
                </a:solidFill>
                <a:latin typeface="Constantia"/>
                <a:cs typeface="+mn-cs"/>
              </a:rPr>
              <a:pPr defTabSz="914400" fontAlgn="auto">
                <a:spcBef>
                  <a:spcPts val="0"/>
                </a:spcBef>
                <a:spcAft>
                  <a:spcPts val="0"/>
                </a:spcAft>
              </a:pPr>
              <a:t>03-Dec-21</a:t>
            </a:fld>
            <a:endParaRPr lang="en-IN">
              <a:solidFill>
                <a:srgbClr val="646B86">
                  <a:shade val="90000"/>
                </a:srgbClr>
              </a:solidFill>
              <a:latin typeface="Constantia"/>
              <a:cs typeface="+mn-cs"/>
            </a:endParaRPr>
          </a:p>
        </p:txBody>
      </p:sp>
      <p:sp>
        <p:nvSpPr>
          <p:cNvPr id="22" name="Footer Placeholder 21"/>
          <p:cNvSpPr>
            <a:spLocks noGrp="1"/>
          </p:cNvSpPr>
          <p:nvPr>
            <p:ph type="ftr" sz="quarter" idx="3"/>
          </p:nvPr>
        </p:nvSpPr>
        <p:spPr>
          <a:xfrm>
            <a:off x="3556000" y="6356351"/>
            <a:ext cx="44704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pPr defTabSz="914400" fontAlgn="auto">
              <a:spcBef>
                <a:spcPts val="0"/>
              </a:spcBef>
              <a:spcAft>
                <a:spcPts val="0"/>
              </a:spcAft>
            </a:pPr>
            <a:endParaRPr lang="en-IN">
              <a:solidFill>
                <a:srgbClr val="646B86">
                  <a:shade val="90000"/>
                </a:srgbClr>
              </a:solidFill>
              <a:latin typeface="Constantia"/>
              <a:cs typeface="+mn-cs"/>
            </a:endParaRPr>
          </a:p>
        </p:txBody>
      </p:sp>
      <p:sp>
        <p:nvSpPr>
          <p:cNvPr id="18" name="Slide Number Placeholder 17"/>
          <p:cNvSpPr>
            <a:spLocks noGrp="1"/>
          </p:cNvSpPr>
          <p:nvPr>
            <p:ph type="sldNum" sz="quarter" idx="4"/>
          </p:nvPr>
        </p:nvSpPr>
        <p:spPr>
          <a:xfrm>
            <a:off x="10566400" y="6356351"/>
            <a:ext cx="1016000" cy="365125"/>
          </a:xfrm>
          <a:prstGeom prst="rect">
            <a:avLst/>
          </a:prstGeom>
        </p:spPr>
        <p:txBody>
          <a:bodyPr vert="horz" lIns="0" tIns="0" rIns="0" bIns="0" anchor="b"/>
          <a:lstStyle>
            <a:lvl1pPr algn="r" eaLnBrk="1" latinLnBrk="0" hangingPunct="1">
              <a:defRPr kumimoji="0" sz="1200">
                <a:solidFill>
                  <a:schemeClr val="tx2">
                    <a:shade val="90000"/>
                  </a:schemeClr>
                </a:solidFill>
              </a:defRPr>
            </a:lvl1pPr>
          </a:lstStyle>
          <a:p>
            <a:pPr defTabSz="914400" fontAlgn="auto">
              <a:spcBef>
                <a:spcPts val="0"/>
              </a:spcBef>
              <a:spcAft>
                <a:spcPts val="0"/>
              </a:spcAft>
            </a:pPr>
            <a:fld id="{7933DF99-38B8-4278-ABAE-40A957E9C799}" type="slidenum">
              <a:rPr lang="en-IN" smtClean="0">
                <a:solidFill>
                  <a:srgbClr val="646B86">
                    <a:shade val="90000"/>
                  </a:srgbClr>
                </a:solidFill>
                <a:latin typeface="Constantia"/>
                <a:cs typeface="+mn-cs"/>
              </a:rPr>
              <a:pPr defTabSz="914400" fontAlgn="auto">
                <a:spcBef>
                  <a:spcPts val="0"/>
                </a:spcBef>
                <a:spcAft>
                  <a:spcPts val="0"/>
                </a:spcAft>
              </a:pPr>
              <a:t>‹#›</a:t>
            </a:fld>
            <a:endParaRPr lang="en-IN">
              <a:solidFill>
                <a:srgbClr val="646B86">
                  <a:shade val="90000"/>
                </a:srgbClr>
              </a:solidFill>
              <a:latin typeface="Constantia"/>
              <a:cs typeface="+mn-cs"/>
            </a:endParaRPr>
          </a:p>
        </p:txBody>
      </p:sp>
      <p:grpSp>
        <p:nvGrpSpPr>
          <p:cNvPr id="2" name="Group 1"/>
          <p:cNvGrpSpPr/>
          <p:nvPr/>
        </p:nvGrpSpPr>
        <p:grpSpPr>
          <a:xfrm>
            <a:off x="-25356" y="202408"/>
            <a:ext cx="12240731" cy="649224"/>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pPr defTabSz="914400" fontAlgn="auto">
                <a:spcBef>
                  <a:spcPts val="0"/>
                </a:spcBef>
                <a:spcAft>
                  <a:spcPts val="0"/>
                </a:spcAft>
              </a:pPr>
              <a:endParaRPr lang="en-US">
                <a:solidFill>
                  <a:prstClr val="black"/>
                </a:solidFill>
                <a:latin typeface="Constantia"/>
                <a:cs typeface="+mn-cs"/>
              </a:endParaRPr>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pPr defTabSz="914400" fontAlgn="auto">
                <a:spcBef>
                  <a:spcPts val="0"/>
                </a:spcBef>
                <a:spcAft>
                  <a:spcPts val="0"/>
                </a:spcAft>
              </a:pPr>
              <a:endParaRPr lang="en-US">
                <a:solidFill>
                  <a:prstClr val="black"/>
                </a:solidFill>
                <a:latin typeface="Constantia"/>
                <a:cs typeface="+mn-cs"/>
              </a:endParaRPr>
            </a:p>
          </p:txBody>
        </p:sp>
      </p:grpSp>
    </p:spTree>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3718" r:id="rId11"/>
  </p:sldLayoutIdLst>
  <p:hf hdr="0" ftr="0" dt="0"/>
  <p:txStyles>
    <p:titleStyle>
      <a:lvl1pPr algn="l" rtl="0" eaLnBrk="1" latinLnBrk="0" hangingPunct="1">
        <a:spcBef>
          <a:spcPct val="0"/>
        </a:spcBef>
        <a:buNone/>
        <a:defRPr kumimoji="0" sz="5000" b="0" kern="1200">
          <a:ln>
            <a:noFill/>
          </a:ln>
          <a:solidFill>
            <a:schemeClr val="tx2"/>
          </a:solidFill>
          <a:effectLst/>
          <a:latin typeface="+mj-lt"/>
          <a:ea typeface="+mj-ea"/>
          <a:cs typeface="+mj-cs"/>
        </a:defRPr>
      </a:lvl1pPr>
    </p:titleStyle>
    <p:body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0.xml"/></Relationships>
</file>

<file path=ppt/slides/_rels/slide100.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0.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0.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0.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en.wikipedia.org/wiki/File:Internet_of_Things.svg" TargetMode="External"/><Relationship Id="rId1" Type="http://schemas.openxmlformats.org/officeDocument/2006/relationships/slideLayout" Target="../slideLayouts/slideLayout30.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13.xml"/><Relationship Id="rId5" Type="http://schemas.openxmlformats.org/officeDocument/2006/relationships/image" Target="../media/image14.jpeg"/><Relationship Id="rId4" Type="http://schemas.openxmlformats.org/officeDocument/2006/relationships/image" Target="../media/image13.jpeg"/></Relationships>
</file>

<file path=ppt/slides/_rels/slide1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wmf"/><Relationship Id="rId2" Type="http://schemas.openxmlformats.org/officeDocument/2006/relationships/image" Target="../media/image16.wmf"/><Relationship Id="rId1" Type="http://schemas.openxmlformats.org/officeDocument/2006/relationships/slideLayout" Target="../slideLayouts/slideLayout15.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wmf"/><Relationship Id="rId2" Type="http://schemas.openxmlformats.org/officeDocument/2006/relationships/image" Target="../media/image23.png"/><Relationship Id="rId1" Type="http://schemas.openxmlformats.org/officeDocument/2006/relationships/slideLayout" Target="../slideLayouts/slideLayout16.xml"/><Relationship Id="rId6" Type="http://schemas.openxmlformats.org/officeDocument/2006/relationships/image" Target="../media/image27.wmf"/><Relationship Id="rId5" Type="http://schemas.openxmlformats.org/officeDocument/2006/relationships/image" Target="../media/image26.png"/><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9.xml"/></Relationships>
</file>

<file path=ppt/slides/_rels/slide2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3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5.xml"/></Relationships>
</file>

<file path=ppt/slides/_rels/slide4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png"/><Relationship Id="rId1" Type="http://schemas.openxmlformats.org/officeDocument/2006/relationships/slideLayout" Target="../slideLayouts/slideLayout23.xml"/><Relationship Id="rId5" Type="http://schemas.openxmlformats.org/officeDocument/2006/relationships/image" Target="../media/image45.jpeg"/><Relationship Id="rId4" Type="http://schemas.openxmlformats.org/officeDocument/2006/relationships/image" Target="../media/image44.png"/></Relationships>
</file>

<file path=ppt/slides/_rels/slide46.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24.xml"/></Relationships>
</file>

<file path=ppt/slides/_rels/slide4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5.xml"/></Relationships>
</file>

<file path=ppt/slides/_rels/slide4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26.xml"/></Relationships>
</file>

<file path=ppt/slides/_rels/slide5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7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30.xml"/></Relationships>
</file>

<file path=ppt/slides/_rels/slide8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8.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oleObject" Target="../embeddings/oleObject2.bin"/><Relationship Id="rId4" Type="http://schemas.openxmlformats.org/officeDocument/2006/relationships/image" Target="../media/image67.jpe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30.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93274" y="2"/>
            <a:ext cx="7339013" cy="1136073"/>
          </a:xfrm>
          <a:prstGeom prst="rect">
            <a:avLst/>
          </a:prstGeom>
          <a:solidFill>
            <a:srgbClr val="DAF3F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052" name="TextBox 7"/>
          <p:cNvSpPr txBox="1">
            <a:spLocks noChangeArrowheads="1"/>
          </p:cNvSpPr>
          <p:nvPr/>
        </p:nvSpPr>
        <p:spPr bwMode="auto">
          <a:xfrm>
            <a:off x="1897641" y="179389"/>
            <a:ext cx="6908800" cy="7080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lgn="ctr"/>
            <a:r>
              <a:rPr lang="en-US" altLang="en-US" sz="4000" dirty="0">
                <a:solidFill>
                  <a:srgbClr val="054772"/>
                </a:solidFill>
                <a:latin typeface="Arial" charset="0"/>
              </a:rPr>
              <a:t>Introduction to </a:t>
            </a:r>
            <a:r>
              <a:rPr lang="en-US" altLang="en-US" sz="4000" dirty="0" err="1">
                <a:solidFill>
                  <a:srgbClr val="054772"/>
                </a:solidFill>
                <a:latin typeface="Arial" charset="0"/>
              </a:rPr>
              <a:t>IoT</a:t>
            </a:r>
            <a:endParaRPr lang="en-US" altLang="en-US" sz="4000" dirty="0">
              <a:solidFill>
                <a:srgbClr val="054772"/>
              </a:solidFill>
              <a:latin typeface="Arial" charset="0"/>
            </a:endParaRPr>
          </a:p>
        </p:txBody>
      </p:sp>
      <p:sp>
        <p:nvSpPr>
          <p:cNvPr id="9" name="Rectangle 8"/>
          <p:cNvSpPr/>
          <p:nvPr/>
        </p:nvSpPr>
        <p:spPr>
          <a:xfrm>
            <a:off x="-12699" y="0"/>
            <a:ext cx="442913" cy="6858000"/>
          </a:xfrm>
          <a:prstGeom prst="rect">
            <a:avLst/>
          </a:prstGeom>
          <a:solidFill>
            <a:srgbClr val="FEBD0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3" name="TextBox 12"/>
          <p:cNvSpPr txBox="1"/>
          <p:nvPr/>
        </p:nvSpPr>
        <p:spPr>
          <a:xfrm>
            <a:off x="5065714" y="6581777"/>
            <a:ext cx="2273300" cy="276999"/>
          </a:xfrm>
          <a:prstGeom prst="rect">
            <a:avLst/>
          </a:prstGeom>
          <a:noFill/>
        </p:spPr>
        <p:txBody>
          <a:bodyPr>
            <a:spAutoFit/>
          </a:bodyPr>
          <a:lstStyle/>
          <a:p>
            <a:pPr fontAlgn="auto">
              <a:spcBef>
                <a:spcPts val="0"/>
              </a:spcBef>
              <a:spcAft>
                <a:spcPts val="0"/>
              </a:spcAft>
              <a:defRPr/>
            </a:pPr>
            <a:r>
              <a:rPr lang="en-US" sz="1200" dirty="0" err="1">
                <a:solidFill>
                  <a:schemeClr val="tx1">
                    <a:lumMod val="50000"/>
                    <a:lumOff val="50000"/>
                  </a:schemeClr>
                </a:solidFill>
                <a:latin typeface="Arial" panose="020B0604020202020204" pitchFamily="34" charset="0"/>
                <a:cs typeface="Arial" panose="020B0604020202020204" pitchFamily="34" charset="0"/>
              </a:rPr>
              <a:t>Bahga</a:t>
            </a:r>
            <a:r>
              <a:rPr lang="en-US" sz="1200" dirty="0">
                <a:solidFill>
                  <a:schemeClr val="tx1">
                    <a:lumMod val="50000"/>
                    <a:lumOff val="50000"/>
                  </a:schemeClr>
                </a:solidFill>
                <a:latin typeface="Arial" panose="020B0604020202020204" pitchFamily="34" charset="0"/>
                <a:cs typeface="Arial" panose="020B0604020202020204" pitchFamily="34" charset="0"/>
              </a:rPr>
              <a:t> &amp; </a:t>
            </a:r>
            <a:r>
              <a:rPr lang="en-US" sz="1200" dirty="0" err="1">
                <a:solidFill>
                  <a:schemeClr val="tx1">
                    <a:lumMod val="50000"/>
                    <a:lumOff val="50000"/>
                  </a:schemeClr>
                </a:solidFill>
                <a:latin typeface="Arial" panose="020B0604020202020204" pitchFamily="34" charset="0"/>
                <a:cs typeface="Arial" panose="020B0604020202020204" pitchFamily="34" charset="0"/>
              </a:rPr>
              <a:t>Madisetti</a:t>
            </a:r>
            <a:r>
              <a:rPr lang="en-US" sz="1200" dirty="0">
                <a:solidFill>
                  <a:schemeClr val="tx1">
                    <a:lumMod val="50000"/>
                    <a:lumOff val="50000"/>
                  </a:schemeClr>
                </a:solidFill>
                <a:latin typeface="Arial" panose="020B0604020202020204" pitchFamily="34" charset="0"/>
                <a:cs typeface="Arial" panose="020B0604020202020204" pitchFamily="34" charset="0"/>
              </a:rPr>
              <a:t>, © 2015</a:t>
            </a:r>
          </a:p>
        </p:txBody>
      </p:sp>
      <p:sp>
        <p:nvSpPr>
          <p:cNvPr id="14" name="TextBox 13"/>
          <p:cNvSpPr txBox="1"/>
          <p:nvPr/>
        </p:nvSpPr>
        <p:spPr>
          <a:xfrm>
            <a:off x="747714" y="6581777"/>
            <a:ext cx="4111625" cy="276999"/>
          </a:xfrm>
          <a:prstGeom prst="rect">
            <a:avLst/>
          </a:prstGeom>
          <a:noFill/>
        </p:spPr>
        <p:txBody>
          <a:bodyPr>
            <a:spAutoFit/>
          </a:bodyPr>
          <a:lstStyle/>
          <a:p>
            <a:pPr fontAlgn="auto">
              <a:spcBef>
                <a:spcPts val="0"/>
              </a:spcBef>
              <a:spcAft>
                <a:spcPts val="0"/>
              </a:spcAft>
              <a:defRPr/>
            </a:pPr>
            <a:r>
              <a:rPr lang="en-US" sz="1200" dirty="0">
                <a:solidFill>
                  <a:schemeClr val="tx1">
                    <a:lumMod val="50000"/>
                    <a:lumOff val="50000"/>
                  </a:schemeClr>
                </a:solidFill>
                <a:latin typeface="Arial" panose="020B0604020202020204" pitchFamily="34" charset="0"/>
                <a:cs typeface="Arial" panose="020B0604020202020204" pitchFamily="34" charset="0"/>
              </a:rPr>
              <a:t>Book website: http://www.internet-of-things-book.com</a:t>
            </a:r>
          </a:p>
        </p:txBody>
      </p:sp>
      <p:sp>
        <p:nvSpPr>
          <p:cNvPr id="2" name="Rectangle 1"/>
          <p:cNvSpPr/>
          <p:nvPr/>
        </p:nvSpPr>
        <p:spPr>
          <a:xfrm>
            <a:off x="7689274" y="5735784"/>
            <a:ext cx="4502727" cy="954107"/>
          </a:xfrm>
          <a:prstGeom prst="rect">
            <a:avLst/>
          </a:prstGeom>
          <a:noFill/>
        </p:spPr>
        <p:txBody>
          <a:bodyPr wrap="square" lIns="91440" tIns="45720" rIns="91440" bIns="45720">
            <a:spAutoFit/>
          </a:bodyPr>
          <a:lstStyle/>
          <a:p>
            <a:pPr algn="ctr"/>
            <a:r>
              <a:rPr lang="en-US" sz="2000" b="1" cap="none" spc="0" dirty="0" smtClean="0">
                <a:ln w="0"/>
                <a:solidFill>
                  <a:schemeClr val="tx1"/>
                </a:solidFill>
                <a:effectLst>
                  <a:outerShdw blurRad="38100" dist="19050" dir="2700000" algn="tl" rotWithShape="0">
                    <a:schemeClr val="dk1">
                      <a:alpha val="40000"/>
                    </a:schemeClr>
                  </a:outerShdw>
                </a:effectLst>
              </a:rPr>
              <a:t>Prof. C.P. Gupta</a:t>
            </a:r>
            <a:endParaRPr lang="en-US" dirty="0" smtClean="0">
              <a:ln w="0"/>
              <a:effectLst>
                <a:outerShdw blurRad="38100" dist="19050" dir="2700000" algn="tl" rotWithShape="0">
                  <a:schemeClr val="dk1">
                    <a:alpha val="40000"/>
                  </a:schemeClr>
                </a:outerShdw>
              </a:effectLst>
            </a:endParaRPr>
          </a:p>
          <a:p>
            <a:pPr algn="ctr"/>
            <a:r>
              <a:rPr lang="en-US" b="0" cap="none" spc="0" dirty="0" smtClean="0">
                <a:ln w="0"/>
                <a:solidFill>
                  <a:schemeClr val="tx1"/>
                </a:solidFill>
                <a:effectLst>
                  <a:outerShdw blurRad="38100" dist="19050" dir="2700000" algn="tl" rotWithShape="0">
                    <a:schemeClr val="dk1">
                      <a:alpha val="40000"/>
                    </a:schemeClr>
                  </a:outerShdw>
                </a:effectLst>
              </a:rPr>
              <a:t>Department of Computer Sc. and Engineering, </a:t>
            </a:r>
          </a:p>
          <a:p>
            <a:pPr algn="ctr"/>
            <a:r>
              <a:rPr lang="en-US" dirty="0" smtClean="0">
                <a:ln w="0"/>
                <a:effectLst>
                  <a:outerShdw blurRad="38100" dist="19050" dir="2700000" algn="tl" rotWithShape="0">
                    <a:schemeClr val="dk1">
                      <a:alpha val="40000"/>
                    </a:schemeClr>
                  </a:outerShdw>
                </a:effectLst>
              </a:rPr>
              <a:t>Rajasthan Technical University, Kota</a:t>
            </a:r>
            <a:endParaRPr lang="en-US" b="0" cap="none" spc="0" dirty="0">
              <a:ln w="0"/>
              <a:solidFill>
                <a:schemeClr val="tx1"/>
              </a:solidFill>
              <a:effectLst>
                <a:outerShdw blurRad="38100" dist="19050" dir="2700000" algn="tl" rotWithShape="0">
                  <a:schemeClr val="dk1">
                    <a:alpha val="40000"/>
                  </a:schemeClr>
                </a:outerShdw>
              </a:effectLst>
            </a:endParaRPr>
          </a:p>
        </p:txBody>
      </p:sp>
      <p:pic>
        <p:nvPicPr>
          <p:cNvPr id="10" name="Picture 9"/>
          <p:cNvPicPr preferRelativeResize="0">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908345" y="1415985"/>
            <a:ext cx="10058400" cy="3786691"/>
          </a:xfrm>
          <a:prstGeom prst="rect">
            <a:avLst/>
          </a:prstGeom>
          <a:ln>
            <a:noFill/>
          </a:ln>
          <a:effectLst>
            <a:softEdge rad="112500"/>
          </a:effectLst>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6211" y="928678"/>
            <a:ext cx="10972800" cy="714372"/>
          </a:xfrm>
        </p:spPr>
        <p:txBody>
          <a:bodyPr>
            <a:normAutofit fontScale="90000"/>
          </a:bodyPr>
          <a:lstStyle/>
          <a:p>
            <a:pPr algn="ctr"/>
            <a:r>
              <a:rPr lang="en-IN" sz="4000" b="1" dirty="0" smtClean="0">
                <a:solidFill>
                  <a:srgbClr val="0000FF"/>
                </a:solidFill>
                <a:latin typeface="+mn-lt"/>
              </a:rPr>
              <a:t>Knowledge Management </a:t>
            </a:r>
            <a:r>
              <a:rPr lang="en-IN" sz="4000" b="1" dirty="0" smtClean="0">
                <a:solidFill>
                  <a:schemeClr val="tx1"/>
                </a:solidFill>
                <a:latin typeface="+mn-lt"/>
              </a:rPr>
              <a:t>– </a:t>
            </a:r>
            <a:br>
              <a:rPr lang="en-IN" sz="4000" b="1" dirty="0" smtClean="0">
                <a:solidFill>
                  <a:schemeClr val="tx1"/>
                </a:solidFill>
                <a:latin typeface="+mn-lt"/>
              </a:rPr>
            </a:br>
            <a:r>
              <a:rPr lang="en-IN" sz="4000" b="1" dirty="0" smtClean="0">
                <a:solidFill>
                  <a:schemeClr val="tx1"/>
                </a:solidFill>
                <a:latin typeface="+mn-lt"/>
              </a:rPr>
              <a:t>Turning Data into Wisdom</a:t>
            </a:r>
            <a:endParaRPr lang="en-IN" sz="4000" b="1" dirty="0">
              <a:solidFill>
                <a:schemeClr val="tx1"/>
              </a:solidFill>
              <a:latin typeface="+mn-lt"/>
            </a:endParaRPr>
          </a:p>
        </p:txBody>
      </p:sp>
      <p:sp>
        <p:nvSpPr>
          <p:cNvPr id="1026" name="Rectangle 2"/>
          <p:cNvSpPr>
            <a:spLocks noChangeArrowheads="1"/>
          </p:cNvSpPr>
          <p:nvPr/>
        </p:nvSpPr>
        <p:spPr bwMode="auto">
          <a:xfrm>
            <a:off x="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defTabSz="914400" fontAlgn="auto">
              <a:spcBef>
                <a:spcPts val="0"/>
              </a:spcBef>
              <a:spcAft>
                <a:spcPts val="0"/>
              </a:spcAft>
            </a:pPr>
            <a:endParaRPr lang="en-IN">
              <a:solidFill>
                <a:prstClr val="black"/>
              </a:solidFill>
              <a:latin typeface="Constantia"/>
              <a:cs typeface="+mn-cs"/>
            </a:endParaRPr>
          </a:p>
        </p:txBody>
      </p:sp>
      <p:sp>
        <p:nvSpPr>
          <p:cNvPr id="5" name="Slide Number Placeholder 4"/>
          <p:cNvSpPr>
            <a:spLocks noGrp="1"/>
          </p:cNvSpPr>
          <p:nvPr>
            <p:ph type="sldNum" sz="quarter" idx="12"/>
          </p:nvPr>
        </p:nvSpPr>
        <p:spPr/>
        <p:txBody>
          <a:bodyPr/>
          <a:lstStyle/>
          <a:p>
            <a:fld id="{7933DF99-38B8-4278-ABAE-40A957E9C799}" type="slidenum">
              <a:rPr lang="en-IN" smtClean="0">
                <a:solidFill>
                  <a:srgbClr val="646B86">
                    <a:shade val="90000"/>
                  </a:srgbClr>
                </a:solidFill>
              </a:rPr>
              <a:pPr/>
              <a:t>10</a:t>
            </a:fld>
            <a:endParaRPr lang="en-IN">
              <a:solidFill>
                <a:srgbClr val="646B86">
                  <a:shade val="90000"/>
                </a:srgbClr>
              </a:solidFill>
            </a:endParaRPr>
          </a:p>
        </p:txBody>
      </p:sp>
      <p:sp>
        <p:nvSpPr>
          <p:cNvPr id="8" name="Rectangle 7"/>
          <p:cNvSpPr/>
          <p:nvPr/>
        </p:nvSpPr>
        <p:spPr>
          <a:xfrm>
            <a:off x="380960" y="5929337"/>
            <a:ext cx="11049077" cy="830997"/>
          </a:xfrm>
          <a:prstGeom prst="rect">
            <a:avLst/>
          </a:prstGeom>
        </p:spPr>
        <p:txBody>
          <a:bodyPr wrap="square">
            <a:spAutoFit/>
          </a:bodyPr>
          <a:lstStyle/>
          <a:p>
            <a:pPr algn="just" defTabSz="914400" fontAlgn="auto">
              <a:spcBef>
                <a:spcPts val="0"/>
              </a:spcBef>
              <a:spcAft>
                <a:spcPts val="0"/>
              </a:spcAft>
            </a:pPr>
            <a:r>
              <a:rPr lang="en-IN" sz="2400" dirty="0" smtClean="0">
                <a:solidFill>
                  <a:prstClr val="black"/>
                </a:solidFill>
                <a:latin typeface="Constantia"/>
                <a:cs typeface="+mn-cs"/>
              </a:rPr>
              <a:t>The more data that is created, the better understanding and wisdom people can obtain.</a:t>
            </a:r>
            <a:endParaRPr lang="en-IN" sz="2400" dirty="0">
              <a:solidFill>
                <a:prstClr val="black"/>
              </a:solidFill>
              <a:latin typeface="Constantia"/>
              <a:cs typeface="+mn-cs"/>
            </a:endParaRPr>
          </a:p>
        </p:txBody>
      </p:sp>
      <p:pic>
        <p:nvPicPr>
          <p:cNvPr id="7" name="Picture 6"/>
          <p:cNvPicPr/>
          <p:nvPr/>
        </p:nvPicPr>
        <p:blipFill>
          <a:blip r:embed="rId2"/>
          <a:srcRect l="7764" t="8135" r="7457" b="16055"/>
          <a:stretch>
            <a:fillRect/>
          </a:stretch>
        </p:blipFill>
        <p:spPr bwMode="auto">
          <a:xfrm>
            <a:off x="1238219" y="1785926"/>
            <a:ext cx="9334564" cy="392909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4"/>
            <a:ext cx="12192000" cy="1419225"/>
          </a:xfrm>
          <a:prstGeom prst="rect">
            <a:avLst/>
          </a:prstGeom>
          <a:solidFill>
            <a:srgbClr val="DAF3F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 name="Title 1"/>
          <p:cNvSpPr>
            <a:spLocks noGrp="1"/>
          </p:cNvSpPr>
          <p:nvPr>
            <p:ph type="title"/>
          </p:nvPr>
        </p:nvSpPr>
        <p:spPr>
          <a:xfrm>
            <a:off x="838200" y="187329"/>
            <a:ext cx="10515600" cy="1082675"/>
          </a:xfrm>
        </p:spPr>
        <p:txBody>
          <a:bodyPr rtlCol="0">
            <a:normAutofit/>
          </a:bodyPr>
          <a:lstStyle/>
          <a:p>
            <a:pPr fontAlgn="auto">
              <a:spcAft>
                <a:spcPts val="0"/>
              </a:spcAft>
              <a:defRPr/>
            </a:pPr>
            <a:r>
              <a:rPr lang="en-US" dirty="0" err="1" smtClean="0">
                <a:latin typeface="+mn-lt"/>
              </a:rPr>
              <a:t>IoT</a:t>
            </a:r>
            <a:r>
              <a:rPr lang="en-US" dirty="0" smtClean="0">
                <a:latin typeface="+mn-lt"/>
              </a:rPr>
              <a:t> Level-6</a:t>
            </a:r>
          </a:p>
        </p:txBody>
      </p:sp>
      <p:sp>
        <p:nvSpPr>
          <p:cNvPr id="3" name="Content Placeholder 2"/>
          <p:cNvSpPr>
            <a:spLocks noGrp="1"/>
          </p:cNvSpPr>
          <p:nvPr>
            <p:ph idx="1"/>
          </p:nvPr>
        </p:nvSpPr>
        <p:spPr>
          <a:xfrm>
            <a:off x="838202" y="1825627"/>
            <a:ext cx="4330700" cy="4371975"/>
          </a:xfrm>
        </p:spPr>
        <p:txBody>
          <a:bodyPr rtlCol="0">
            <a:normAutofit fontScale="77500" lnSpcReduction="20000"/>
          </a:bodyPr>
          <a:lstStyle/>
          <a:p>
            <a:pPr fontAlgn="auto">
              <a:spcAft>
                <a:spcPts val="0"/>
              </a:spcAft>
              <a:buFont typeface="Arial" panose="020B0604020202020204" pitchFamily="34" charset="0"/>
              <a:buChar char="•"/>
              <a:defRPr/>
            </a:pPr>
            <a:r>
              <a:rPr lang="en-US" dirty="0" smtClean="0"/>
              <a:t>A level-6 </a:t>
            </a:r>
            <a:r>
              <a:rPr lang="en-US" dirty="0" err="1" smtClean="0"/>
              <a:t>IoT</a:t>
            </a:r>
            <a:r>
              <a:rPr lang="en-US" dirty="0" smtClean="0"/>
              <a:t> system has multiple independent end nodes that perform sensing and/or actuation and send data to the cloud. </a:t>
            </a:r>
          </a:p>
          <a:p>
            <a:pPr fontAlgn="auto">
              <a:spcAft>
                <a:spcPts val="0"/>
              </a:spcAft>
              <a:buFont typeface="Arial" panose="020B0604020202020204" pitchFamily="34" charset="0"/>
              <a:buChar char="•"/>
              <a:defRPr/>
            </a:pPr>
            <a:r>
              <a:rPr lang="en-US" dirty="0" smtClean="0"/>
              <a:t>Data is stored in the cloud </a:t>
            </a:r>
            <a:r>
              <a:rPr lang="en-US" smtClean="0"/>
              <a:t>and the application </a:t>
            </a:r>
            <a:r>
              <a:rPr lang="en-US" dirty="0" smtClean="0"/>
              <a:t>is cloud-based.</a:t>
            </a:r>
          </a:p>
          <a:p>
            <a:pPr fontAlgn="auto">
              <a:spcAft>
                <a:spcPts val="0"/>
              </a:spcAft>
              <a:buFont typeface="Arial" panose="020B0604020202020204" pitchFamily="34" charset="0"/>
              <a:buChar char="•"/>
              <a:defRPr/>
            </a:pPr>
            <a:r>
              <a:rPr lang="en-US" dirty="0" smtClean="0"/>
              <a:t>The analytics component analyzes the data and stores the results in the cloud database.  </a:t>
            </a:r>
          </a:p>
          <a:p>
            <a:pPr fontAlgn="auto">
              <a:spcAft>
                <a:spcPts val="0"/>
              </a:spcAft>
              <a:buFont typeface="Arial" panose="020B0604020202020204" pitchFamily="34" charset="0"/>
              <a:buChar char="•"/>
              <a:defRPr/>
            </a:pPr>
            <a:r>
              <a:rPr lang="en-US" dirty="0" smtClean="0"/>
              <a:t>The results are visualized with the cloud-based application.  </a:t>
            </a:r>
          </a:p>
          <a:p>
            <a:pPr fontAlgn="auto">
              <a:spcAft>
                <a:spcPts val="0"/>
              </a:spcAft>
              <a:buFont typeface="Arial" panose="020B0604020202020204" pitchFamily="34" charset="0"/>
              <a:buChar char="•"/>
              <a:defRPr/>
            </a:pPr>
            <a:r>
              <a:rPr lang="en-US" dirty="0" smtClean="0"/>
              <a:t>The centralized controller is aware of the status of all the end nodes and sends control commands to the nodes.</a:t>
            </a:r>
          </a:p>
        </p:txBody>
      </p:sp>
      <p:sp>
        <p:nvSpPr>
          <p:cNvPr id="7" name="Rectangle 6"/>
          <p:cNvSpPr/>
          <p:nvPr/>
        </p:nvSpPr>
        <p:spPr>
          <a:xfrm>
            <a:off x="-12700" y="0"/>
            <a:ext cx="203200" cy="6858000"/>
          </a:xfrm>
          <a:prstGeom prst="rect">
            <a:avLst/>
          </a:prstGeom>
          <a:solidFill>
            <a:srgbClr val="FEBD0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9" name="TextBox 8"/>
          <p:cNvSpPr txBox="1"/>
          <p:nvPr/>
        </p:nvSpPr>
        <p:spPr>
          <a:xfrm>
            <a:off x="9455151" y="6567491"/>
            <a:ext cx="2273300" cy="276999"/>
          </a:xfrm>
          <a:prstGeom prst="rect">
            <a:avLst/>
          </a:prstGeom>
          <a:noFill/>
        </p:spPr>
        <p:txBody>
          <a:bodyPr>
            <a:spAutoFit/>
          </a:bodyPr>
          <a:lstStyle/>
          <a:p>
            <a:pPr fontAlgn="auto">
              <a:spcBef>
                <a:spcPts val="0"/>
              </a:spcBef>
              <a:spcAft>
                <a:spcPts val="0"/>
              </a:spcAft>
              <a:defRPr/>
            </a:pPr>
            <a:r>
              <a:rPr lang="en-US" sz="1200" dirty="0" err="1">
                <a:solidFill>
                  <a:schemeClr val="tx1">
                    <a:lumMod val="50000"/>
                    <a:lumOff val="50000"/>
                  </a:schemeClr>
                </a:solidFill>
                <a:latin typeface="Arial" panose="020B0604020202020204" pitchFamily="34" charset="0"/>
                <a:cs typeface="Arial" panose="020B0604020202020204" pitchFamily="34" charset="0"/>
              </a:rPr>
              <a:t>Bahga</a:t>
            </a:r>
            <a:r>
              <a:rPr lang="en-US" sz="1200" dirty="0">
                <a:solidFill>
                  <a:schemeClr val="tx1">
                    <a:lumMod val="50000"/>
                    <a:lumOff val="50000"/>
                  </a:schemeClr>
                </a:solidFill>
                <a:latin typeface="Arial" panose="020B0604020202020204" pitchFamily="34" charset="0"/>
                <a:cs typeface="Arial" panose="020B0604020202020204" pitchFamily="34" charset="0"/>
              </a:rPr>
              <a:t> &amp; </a:t>
            </a:r>
            <a:r>
              <a:rPr lang="en-US" sz="1200" dirty="0" err="1">
                <a:solidFill>
                  <a:schemeClr val="tx1">
                    <a:lumMod val="50000"/>
                    <a:lumOff val="50000"/>
                  </a:schemeClr>
                </a:solidFill>
                <a:latin typeface="Arial" panose="020B0604020202020204" pitchFamily="34" charset="0"/>
                <a:cs typeface="Arial" panose="020B0604020202020204" pitchFamily="34" charset="0"/>
              </a:rPr>
              <a:t>Madisetti</a:t>
            </a:r>
            <a:r>
              <a:rPr lang="en-US" sz="1200" dirty="0">
                <a:solidFill>
                  <a:schemeClr val="tx1">
                    <a:lumMod val="50000"/>
                    <a:lumOff val="50000"/>
                  </a:schemeClr>
                </a:solidFill>
                <a:latin typeface="Arial" panose="020B0604020202020204" pitchFamily="34" charset="0"/>
                <a:cs typeface="Arial" panose="020B0604020202020204" pitchFamily="34" charset="0"/>
              </a:rPr>
              <a:t>, © 2015</a:t>
            </a:r>
          </a:p>
        </p:txBody>
      </p:sp>
      <p:sp>
        <p:nvSpPr>
          <p:cNvPr id="10" name="TextBox 9"/>
          <p:cNvSpPr txBox="1"/>
          <p:nvPr/>
        </p:nvSpPr>
        <p:spPr>
          <a:xfrm>
            <a:off x="747716" y="6581779"/>
            <a:ext cx="4111625" cy="276999"/>
          </a:xfrm>
          <a:prstGeom prst="rect">
            <a:avLst/>
          </a:prstGeom>
          <a:noFill/>
        </p:spPr>
        <p:txBody>
          <a:bodyPr>
            <a:spAutoFit/>
          </a:bodyPr>
          <a:lstStyle/>
          <a:p>
            <a:pPr fontAlgn="auto">
              <a:spcBef>
                <a:spcPts val="0"/>
              </a:spcBef>
              <a:spcAft>
                <a:spcPts val="0"/>
              </a:spcAft>
              <a:defRPr/>
            </a:pPr>
            <a:r>
              <a:rPr lang="en-US" sz="1200" dirty="0">
                <a:solidFill>
                  <a:schemeClr val="tx1">
                    <a:lumMod val="50000"/>
                    <a:lumOff val="50000"/>
                  </a:schemeClr>
                </a:solidFill>
                <a:latin typeface="Arial" panose="020B0604020202020204" pitchFamily="34" charset="0"/>
                <a:cs typeface="Arial" panose="020B0604020202020204" pitchFamily="34" charset="0"/>
              </a:rPr>
              <a:t>Book website: http://www.internet-of-things-book.com</a:t>
            </a:r>
          </a:p>
        </p:txBody>
      </p:sp>
      <p:pic>
        <p:nvPicPr>
          <p:cNvPr id="44040"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5156201" y="1479551"/>
            <a:ext cx="6442075" cy="48609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1" name="Slide Number Placeholder 10"/>
          <p:cNvSpPr>
            <a:spLocks noGrp="1"/>
          </p:cNvSpPr>
          <p:nvPr>
            <p:ph type="sldNum" sz="quarter" idx="12"/>
          </p:nvPr>
        </p:nvSpPr>
        <p:spPr/>
        <p:txBody>
          <a:bodyPr/>
          <a:lstStyle/>
          <a:p>
            <a:pPr>
              <a:defRPr/>
            </a:pPr>
            <a:fld id="{7F71B8CC-827C-4243-8E91-AB865FB68896}" type="slidenum">
              <a:rPr lang="en-US" smtClean="0"/>
              <a:pPr>
                <a:defRPr/>
              </a:pPr>
              <a:t>100</a:t>
            </a:fld>
            <a:endParaRPr lang="en-US"/>
          </a:p>
        </p:txBody>
      </p:sp>
    </p:spTree>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6"/>
          <p:cNvSpPr txBox="1"/>
          <p:nvPr/>
        </p:nvSpPr>
        <p:spPr>
          <a:xfrm>
            <a:off x="1066906" y="1715738"/>
            <a:ext cx="9845511" cy="2677656"/>
          </a:xfrm>
          <a:prstGeom prst="rect">
            <a:avLst/>
          </a:prstGeom>
          <a:noFill/>
        </p:spPr>
        <p:txBody>
          <a:bodyPr wrap="square" rtlCol="0">
            <a:spAutoFit/>
          </a:bodyPr>
          <a:lstStyle/>
          <a:p>
            <a:pPr marL="342900" indent="-342900">
              <a:buClr>
                <a:schemeClr val="accent1">
                  <a:lumMod val="75000"/>
                </a:schemeClr>
              </a:buClr>
              <a:buBlip>
                <a:blip r:embed="rId2"/>
              </a:buBlip>
            </a:pPr>
            <a:r>
              <a:rPr lang="en-IN" sz="2000" dirty="0">
                <a:latin typeface="Raleway" panose="020B0003030101060003" pitchFamily="34" charset="0"/>
              </a:rPr>
              <a:t> </a:t>
            </a:r>
            <a:r>
              <a:rPr lang="en-IN" sz="2400" dirty="0" smtClean="0">
                <a:latin typeface="Raleway" panose="020B0003030101060003" pitchFamily="34" charset="0"/>
              </a:rPr>
              <a:t>Connectivity</a:t>
            </a:r>
          </a:p>
          <a:p>
            <a:pPr marL="342900" indent="-342900">
              <a:buClr>
                <a:schemeClr val="accent1">
                  <a:lumMod val="75000"/>
                </a:schemeClr>
              </a:buClr>
              <a:buBlip>
                <a:blip r:embed="rId2"/>
              </a:buBlip>
            </a:pPr>
            <a:endParaRPr lang="en-IN" sz="2400" dirty="0" smtClean="0">
              <a:latin typeface="Raleway" panose="020B0003030101060003" pitchFamily="34" charset="0"/>
            </a:endParaRPr>
          </a:p>
          <a:p>
            <a:pPr marL="342900" indent="-342900">
              <a:buClr>
                <a:schemeClr val="accent1">
                  <a:lumMod val="75000"/>
                </a:schemeClr>
              </a:buClr>
              <a:buBlip>
                <a:blip r:embed="rId2"/>
              </a:buBlip>
            </a:pPr>
            <a:r>
              <a:rPr lang="en-IN" sz="2400" dirty="0" smtClean="0">
                <a:latin typeface="Raleway" panose="020B0003030101060003" pitchFamily="34" charset="0"/>
              </a:rPr>
              <a:t>Power Management</a:t>
            </a:r>
          </a:p>
          <a:p>
            <a:pPr marL="342900" indent="-342900">
              <a:buClr>
                <a:schemeClr val="accent1">
                  <a:lumMod val="75000"/>
                </a:schemeClr>
              </a:buClr>
              <a:buBlip>
                <a:blip r:embed="rId2"/>
              </a:buBlip>
            </a:pPr>
            <a:endParaRPr lang="en-IN" sz="2400" dirty="0" smtClean="0">
              <a:latin typeface="Raleway" panose="020B0003030101060003" pitchFamily="34" charset="0"/>
            </a:endParaRPr>
          </a:p>
          <a:p>
            <a:pPr marL="342900" indent="-342900">
              <a:buClr>
                <a:schemeClr val="accent1">
                  <a:lumMod val="75000"/>
                </a:schemeClr>
              </a:buClr>
              <a:buBlip>
                <a:blip r:embed="rId2"/>
              </a:buBlip>
            </a:pPr>
            <a:r>
              <a:rPr lang="en-IN" sz="2400" dirty="0" smtClean="0">
                <a:latin typeface="Raleway" panose="020B0003030101060003" pitchFamily="34" charset="0"/>
              </a:rPr>
              <a:t>Security </a:t>
            </a:r>
          </a:p>
          <a:p>
            <a:pPr marL="342900" indent="-342900">
              <a:buClr>
                <a:schemeClr val="accent1">
                  <a:lumMod val="75000"/>
                </a:schemeClr>
              </a:buClr>
            </a:pPr>
            <a:endParaRPr lang="en-IN" sz="2400" dirty="0" smtClean="0">
              <a:latin typeface="Raleway" panose="020B0003030101060003" pitchFamily="34" charset="0"/>
            </a:endParaRPr>
          </a:p>
          <a:p>
            <a:pPr marL="342900" indent="-342900">
              <a:buClr>
                <a:schemeClr val="accent1">
                  <a:lumMod val="75000"/>
                </a:schemeClr>
              </a:buClr>
              <a:buBlip>
                <a:blip r:embed="rId2"/>
              </a:buBlip>
            </a:pPr>
            <a:r>
              <a:rPr lang="en-IN" sz="2400" dirty="0" smtClean="0">
                <a:latin typeface="Raleway" panose="020B0003030101060003" pitchFamily="34" charset="0"/>
              </a:rPr>
              <a:t>Rapid Evolution</a:t>
            </a:r>
            <a:endParaRPr lang="en-IN" sz="2400" dirty="0">
              <a:latin typeface="Raleway" panose="020B0003030101060003" pitchFamily="34" charset="0"/>
            </a:endParaRPr>
          </a:p>
        </p:txBody>
      </p:sp>
      <p:sp>
        <p:nvSpPr>
          <p:cNvPr id="2" name="Title 1"/>
          <p:cNvSpPr>
            <a:spLocks noGrp="1"/>
          </p:cNvSpPr>
          <p:nvPr>
            <p:ph type="title"/>
          </p:nvPr>
        </p:nvSpPr>
        <p:spPr/>
        <p:txBody>
          <a:bodyPr>
            <a:normAutofit/>
          </a:bodyPr>
          <a:lstStyle/>
          <a:p>
            <a:r>
              <a:rPr lang="en-US" sz="3600" dirty="0"/>
              <a:t>Challenges of </a:t>
            </a:r>
            <a:r>
              <a:rPr lang="en-US" sz="3600" dirty="0" err="1"/>
              <a:t>IoT</a:t>
            </a:r>
            <a:endParaRPr lang="en-US" sz="3600" dirty="0"/>
          </a:p>
        </p:txBody>
      </p:sp>
    </p:spTree>
    <p:extLst>
      <p:ext uri="{BB962C8B-B14F-4D97-AF65-F5344CB8AC3E}">
        <p14:creationId xmlns="" xmlns:p14="http://schemas.microsoft.com/office/powerpoint/2010/main" val="1955858570"/>
      </p:ext>
    </p:extLst>
  </p:cSld>
  <p:clrMapOvr>
    <a:masterClrMapping/>
  </p:clrMapOvr>
  <mc:AlternateContent xmlns:mc="http://schemas.openxmlformats.org/markup-compatibility/2006">
    <mc:Choice xmlns=""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7">
                                            <p:txEl>
                                              <p:pRg st="0" end="0"/>
                                            </p:txEl>
                                          </p:spTgt>
                                        </p:tgtEl>
                                        <p:attrNameLst>
                                          <p:attrName>style.visibility</p:attrName>
                                        </p:attrNameLst>
                                      </p:cBhvr>
                                      <p:to>
                                        <p:strVal val="visible"/>
                                      </p:to>
                                    </p:set>
                                    <p:animEffect transition="in" filter="fade">
                                      <p:cBhvr>
                                        <p:cTn id="7" dur="500"/>
                                        <p:tgtEl>
                                          <p:spTgt spid="5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7">
                                            <p:txEl>
                                              <p:pRg st="2" end="2"/>
                                            </p:txEl>
                                          </p:spTgt>
                                        </p:tgtEl>
                                        <p:attrNameLst>
                                          <p:attrName>style.visibility</p:attrName>
                                        </p:attrNameLst>
                                      </p:cBhvr>
                                      <p:to>
                                        <p:strVal val="visible"/>
                                      </p:to>
                                    </p:set>
                                    <p:animEffect transition="in" filter="fade">
                                      <p:cBhvr>
                                        <p:cTn id="12" dur="500"/>
                                        <p:tgtEl>
                                          <p:spTgt spid="57">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7">
                                            <p:txEl>
                                              <p:pRg st="4" end="4"/>
                                            </p:txEl>
                                          </p:spTgt>
                                        </p:tgtEl>
                                        <p:attrNameLst>
                                          <p:attrName>style.visibility</p:attrName>
                                        </p:attrNameLst>
                                      </p:cBhvr>
                                      <p:to>
                                        <p:strVal val="visible"/>
                                      </p:to>
                                    </p:set>
                                    <p:animEffect transition="in" filter="fade">
                                      <p:cBhvr>
                                        <p:cTn id="17" dur="500"/>
                                        <p:tgtEl>
                                          <p:spTgt spid="57">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7">
                                            <p:txEl>
                                              <p:pRg st="6" end="6"/>
                                            </p:txEl>
                                          </p:spTgt>
                                        </p:tgtEl>
                                        <p:attrNameLst>
                                          <p:attrName>style.visibility</p:attrName>
                                        </p:attrNameLst>
                                      </p:cBhvr>
                                      <p:to>
                                        <p:strVal val="visible"/>
                                      </p:to>
                                    </p:set>
                                    <p:animEffect transition="in" filter="fade">
                                      <p:cBhvr>
                                        <p:cTn id="22" dur="500"/>
                                        <p:tgtEl>
                                          <p:spTgt spid="5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build="p"/>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Freeform 88"/>
          <p:cNvSpPr>
            <a:spLocks/>
          </p:cNvSpPr>
          <p:nvPr/>
        </p:nvSpPr>
        <p:spPr bwMode="auto">
          <a:xfrm rot="16200000">
            <a:off x="-924505" y="4613497"/>
            <a:ext cx="320484" cy="320484"/>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20000"/>
              <a:lumOff val="80000"/>
              <a:alpha val="80000"/>
            </a:schemeClr>
          </a:solidFill>
          <a:ln>
            <a:noFill/>
          </a:ln>
          <a:effectLst/>
        </p:spPr>
        <p:txBody>
          <a:bodyPr vert="horz" wrap="square" lIns="91440" tIns="45720" rIns="91440" bIns="45720" numCol="1" anchor="t" anchorCtr="0" compatLnSpc="1">
            <a:prstTxWarp prst="textNoShape">
              <a:avLst/>
            </a:prstTxWarp>
          </a:bodyPr>
          <a:lstStyle/>
          <a:p>
            <a:endParaRPr lang="id-ID" dirty="0"/>
          </a:p>
        </p:txBody>
      </p:sp>
      <p:sp>
        <p:nvSpPr>
          <p:cNvPr id="90" name="Freeform 89"/>
          <p:cNvSpPr>
            <a:spLocks/>
          </p:cNvSpPr>
          <p:nvPr/>
        </p:nvSpPr>
        <p:spPr bwMode="auto">
          <a:xfrm rot="16200000">
            <a:off x="-596083" y="4901116"/>
            <a:ext cx="450521" cy="450521"/>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40000"/>
              <a:lumOff val="60000"/>
              <a:alpha val="80000"/>
            </a:schemeClr>
          </a:solidFill>
          <a:ln>
            <a:noFill/>
          </a:ln>
          <a:effectLst/>
        </p:spPr>
        <p:txBody>
          <a:bodyPr vert="horz" wrap="square" lIns="91440" tIns="45720" rIns="91440" bIns="45720" numCol="1" anchor="t" anchorCtr="0" compatLnSpc="1">
            <a:prstTxWarp prst="textNoShape">
              <a:avLst/>
            </a:prstTxWarp>
          </a:bodyPr>
          <a:lstStyle/>
          <a:p>
            <a:endParaRPr lang="id-ID" dirty="0"/>
          </a:p>
        </p:txBody>
      </p:sp>
      <p:sp>
        <p:nvSpPr>
          <p:cNvPr id="91" name="Freeform 90"/>
          <p:cNvSpPr>
            <a:spLocks/>
          </p:cNvSpPr>
          <p:nvPr/>
        </p:nvSpPr>
        <p:spPr bwMode="auto">
          <a:xfrm rot="16200000">
            <a:off x="-78754" y="5068437"/>
            <a:ext cx="675678" cy="675679"/>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60000"/>
              <a:lumOff val="40000"/>
              <a:alpha val="80000"/>
            </a:schemeClr>
          </a:solidFill>
          <a:ln>
            <a:noFill/>
          </a:ln>
          <a:effectLst/>
        </p:spPr>
        <p:txBody>
          <a:bodyPr vert="horz" wrap="square" lIns="91440" tIns="45720" rIns="91440" bIns="45720" numCol="1" anchor="t" anchorCtr="0" compatLnSpc="1">
            <a:prstTxWarp prst="textNoShape">
              <a:avLst/>
            </a:prstTxWarp>
          </a:bodyPr>
          <a:lstStyle/>
          <a:p>
            <a:endParaRPr lang="id-ID" dirty="0"/>
          </a:p>
        </p:txBody>
      </p:sp>
      <p:sp>
        <p:nvSpPr>
          <p:cNvPr id="92" name="Freeform 91"/>
          <p:cNvSpPr>
            <a:spLocks/>
          </p:cNvSpPr>
          <p:nvPr/>
        </p:nvSpPr>
        <p:spPr bwMode="auto">
          <a:xfrm rot="16200000">
            <a:off x="695990" y="4553658"/>
            <a:ext cx="807156" cy="807156"/>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75000"/>
              <a:alpha val="80000"/>
            </a:schemeClr>
          </a:solidFill>
          <a:ln>
            <a:noFill/>
          </a:ln>
          <a:effectLst/>
        </p:spPr>
        <p:txBody>
          <a:bodyPr vert="horz" wrap="square" lIns="91440" tIns="45720" rIns="91440" bIns="45720" numCol="1" anchor="t" anchorCtr="0" compatLnSpc="1">
            <a:prstTxWarp prst="textNoShape">
              <a:avLst/>
            </a:prstTxWarp>
          </a:bodyPr>
          <a:lstStyle/>
          <a:p>
            <a:endParaRPr lang="id-ID" dirty="0"/>
          </a:p>
        </p:txBody>
      </p:sp>
      <p:sp>
        <p:nvSpPr>
          <p:cNvPr id="93" name="Freeform 92"/>
          <p:cNvSpPr>
            <a:spLocks/>
          </p:cNvSpPr>
          <p:nvPr/>
        </p:nvSpPr>
        <p:spPr bwMode="auto">
          <a:xfrm rot="16200000">
            <a:off x="1657292" y="4422326"/>
            <a:ext cx="1299029" cy="1299029"/>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60000"/>
              <a:lumOff val="40000"/>
              <a:alpha val="80000"/>
            </a:schemeClr>
          </a:solidFill>
          <a:ln>
            <a:noFill/>
          </a:ln>
          <a:effectLst/>
        </p:spPr>
        <p:txBody>
          <a:bodyPr vert="horz" wrap="square" lIns="91440" tIns="45720" rIns="91440" bIns="45720" numCol="1" anchor="t" anchorCtr="0" compatLnSpc="1">
            <a:prstTxWarp prst="textNoShape">
              <a:avLst/>
            </a:prstTxWarp>
          </a:bodyPr>
          <a:lstStyle/>
          <a:p>
            <a:endParaRPr lang="id-ID" dirty="0"/>
          </a:p>
        </p:txBody>
      </p:sp>
      <p:sp>
        <p:nvSpPr>
          <p:cNvPr id="94" name="Freeform 93"/>
          <p:cNvSpPr>
            <a:spLocks/>
          </p:cNvSpPr>
          <p:nvPr/>
        </p:nvSpPr>
        <p:spPr bwMode="auto">
          <a:xfrm rot="16200000">
            <a:off x="3223438" y="4099924"/>
            <a:ext cx="761498" cy="761499"/>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40000"/>
              <a:lumOff val="60000"/>
              <a:alpha val="80000"/>
            </a:schemeClr>
          </a:solidFill>
          <a:ln>
            <a:noFill/>
          </a:ln>
          <a:effectLst/>
        </p:spPr>
        <p:txBody>
          <a:bodyPr vert="horz" wrap="square" lIns="91440" tIns="45720" rIns="91440" bIns="45720" numCol="1" anchor="t" anchorCtr="0" compatLnSpc="1">
            <a:prstTxWarp prst="textNoShape">
              <a:avLst/>
            </a:prstTxWarp>
          </a:bodyPr>
          <a:lstStyle/>
          <a:p>
            <a:endParaRPr lang="id-ID" dirty="0"/>
          </a:p>
        </p:txBody>
      </p:sp>
      <p:sp>
        <p:nvSpPr>
          <p:cNvPr id="95" name="Freeform 94"/>
          <p:cNvSpPr>
            <a:spLocks/>
          </p:cNvSpPr>
          <p:nvPr/>
        </p:nvSpPr>
        <p:spPr bwMode="auto">
          <a:xfrm rot="16200000">
            <a:off x="5264668" y="4520365"/>
            <a:ext cx="761498" cy="761499"/>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60000"/>
              <a:lumOff val="40000"/>
              <a:alpha val="80000"/>
            </a:schemeClr>
          </a:solidFill>
          <a:ln>
            <a:noFill/>
          </a:ln>
          <a:effectLst/>
        </p:spPr>
        <p:txBody>
          <a:bodyPr vert="horz" wrap="square" lIns="91440" tIns="45720" rIns="91440" bIns="45720" numCol="1" anchor="t" anchorCtr="0" compatLnSpc="1">
            <a:prstTxWarp prst="textNoShape">
              <a:avLst/>
            </a:prstTxWarp>
          </a:bodyPr>
          <a:lstStyle/>
          <a:p>
            <a:endParaRPr lang="id-ID" dirty="0"/>
          </a:p>
        </p:txBody>
      </p:sp>
      <p:sp>
        <p:nvSpPr>
          <p:cNvPr id="96" name="Freeform 95"/>
          <p:cNvSpPr>
            <a:spLocks/>
          </p:cNvSpPr>
          <p:nvPr/>
        </p:nvSpPr>
        <p:spPr bwMode="auto">
          <a:xfrm rot="16200000">
            <a:off x="9236714" y="4181501"/>
            <a:ext cx="761498" cy="761499"/>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75000"/>
              <a:alpha val="80000"/>
            </a:schemeClr>
          </a:solidFill>
          <a:ln>
            <a:noFill/>
          </a:ln>
          <a:effectLst/>
        </p:spPr>
        <p:txBody>
          <a:bodyPr vert="horz" wrap="square" lIns="91440" tIns="45720" rIns="91440" bIns="45720" numCol="1" anchor="t" anchorCtr="0" compatLnSpc="1">
            <a:prstTxWarp prst="textNoShape">
              <a:avLst/>
            </a:prstTxWarp>
          </a:bodyPr>
          <a:lstStyle/>
          <a:p>
            <a:endParaRPr lang="id-ID" dirty="0"/>
          </a:p>
        </p:txBody>
      </p:sp>
      <p:sp>
        <p:nvSpPr>
          <p:cNvPr id="97" name="Freeform 96"/>
          <p:cNvSpPr>
            <a:spLocks/>
          </p:cNvSpPr>
          <p:nvPr/>
        </p:nvSpPr>
        <p:spPr bwMode="auto">
          <a:xfrm rot="16200000">
            <a:off x="4174011" y="4363480"/>
            <a:ext cx="439594" cy="439595"/>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60000"/>
              <a:lumOff val="40000"/>
              <a:alpha val="80000"/>
            </a:schemeClr>
          </a:solidFill>
          <a:ln>
            <a:noFill/>
          </a:ln>
          <a:effectLst/>
        </p:spPr>
        <p:txBody>
          <a:bodyPr vert="horz" wrap="square" lIns="91440" tIns="45720" rIns="91440" bIns="45720" numCol="1" anchor="t" anchorCtr="0" compatLnSpc="1">
            <a:prstTxWarp prst="textNoShape">
              <a:avLst/>
            </a:prstTxWarp>
          </a:bodyPr>
          <a:lstStyle/>
          <a:p>
            <a:endParaRPr lang="id-ID" dirty="0"/>
          </a:p>
        </p:txBody>
      </p:sp>
      <p:sp>
        <p:nvSpPr>
          <p:cNvPr id="98" name="Freeform 97"/>
          <p:cNvSpPr>
            <a:spLocks/>
          </p:cNvSpPr>
          <p:nvPr/>
        </p:nvSpPr>
        <p:spPr bwMode="auto">
          <a:xfrm rot="16200000">
            <a:off x="4810362" y="4347453"/>
            <a:ext cx="353017" cy="353017"/>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20000"/>
              <a:lumOff val="80000"/>
              <a:alpha val="80000"/>
            </a:schemeClr>
          </a:solidFill>
          <a:ln>
            <a:noFill/>
          </a:ln>
          <a:effectLst/>
        </p:spPr>
        <p:txBody>
          <a:bodyPr vert="horz" wrap="square" lIns="91440" tIns="45720" rIns="91440" bIns="45720" numCol="1" anchor="t" anchorCtr="0" compatLnSpc="1">
            <a:prstTxWarp prst="textNoShape">
              <a:avLst/>
            </a:prstTxWarp>
          </a:bodyPr>
          <a:lstStyle/>
          <a:p>
            <a:endParaRPr lang="id-ID" dirty="0"/>
          </a:p>
        </p:txBody>
      </p:sp>
      <p:sp>
        <p:nvSpPr>
          <p:cNvPr id="99" name="Freeform 98"/>
          <p:cNvSpPr>
            <a:spLocks/>
          </p:cNvSpPr>
          <p:nvPr/>
        </p:nvSpPr>
        <p:spPr bwMode="auto">
          <a:xfrm rot="16200000">
            <a:off x="6182975" y="4883260"/>
            <a:ext cx="1102856" cy="1102856"/>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60000"/>
              <a:lumOff val="40000"/>
              <a:alpha val="80000"/>
            </a:schemeClr>
          </a:solidFill>
          <a:ln>
            <a:noFill/>
          </a:ln>
          <a:effectLst/>
        </p:spPr>
        <p:txBody>
          <a:bodyPr vert="horz" wrap="square" lIns="91440" tIns="45720" rIns="91440" bIns="45720" numCol="1" anchor="t" anchorCtr="0" compatLnSpc="1">
            <a:prstTxWarp prst="textNoShape">
              <a:avLst/>
            </a:prstTxWarp>
          </a:bodyPr>
          <a:lstStyle/>
          <a:p>
            <a:endParaRPr lang="id-ID" dirty="0"/>
          </a:p>
        </p:txBody>
      </p:sp>
      <p:sp>
        <p:nvSpPr>
          <p:cNvPr id="100" name="Freeform 99"/>
          <p:cNvSpPr>
            <a:spLocks/>
          </p:cNvSpPr>
          <p:nvPr/>
        </p:nvSpPr>
        <p:spPr bwMode="auto">
          <a:xfrm rot="16200000">
            <a:off x="7364658" y="3771182"/>
            <a:ext cx="1498367" cy="1498367"/>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20000"/>
              <a:lumOff val="80000"/>
              <a:alpha val="80000"/>
            </a:schemeClr>
          </a:solidFill>
          <a:ln>
            <a:noFill/>
          </a:ln>
          <a:effectLst/>
        </p:spPr>
        <p:txBody>
          <a:bodyPr vert="horz" wrap="square" lIns="91440" tIns="45720" rIns="91440" bIns="45720" numCol="1" anchor="t" anchorCtr="0" compatLnSpc="1">
            <a:prstTxWarp prst="textNoShape">
              <a:avLst/>
            </a:prstTxWarp>
          </a:bodyPr>
          <a:lstStyle/>
          <a:p>
            <a:endParaRPr lang="id-ID" dirty="0"/>
          </a:p>
        </p:txBody>
      </p:sp>
      <p:sp>
        <p:nvSpPr>
          <p:cNvPr id="101" name="Freeform 100"/>
          <p:cNvSpPr>
            <a:spLocks/>
          </p:cNvSpPr>
          <p:nvPr/>
        </p:nvSpPr>
        <p:spPr bwMode="auto">
          <a:xfrm rot="16200000">
            <a:off x="10267483" y="3540121"/>
            <a:ext cx="1270874" cy="1270875"/>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60000"/>
              <a:lumOff val="40000"/>
              <a:alpha val="80000"/>
            </a:schemeClr>
          </a:solidFill>
          <a:ln>
            <a:noFill/>
          </a:ln>
          <a:effectLst/>
        </p:spPr>
        <p:txBody>
          <a:bodyPr vert="horz" wrap="square" lIns="91440" tIns="45720" rIns="91440" bIns="45720" numCol="1" anchor="t" anchorCtr="0" compatLnSpc="1">
            <a:prstTxWarp prst="textNoShape">
              <a:avLst/>
            </a:prstTxWarp>
          </a:bodyPr>
          <a:lstStyle/>
          <a:p>
            <a:endParaRPr lang="id-ID" dirty="0"/>
          </a:p>
        </p:txBody>
      </p:sp>
      <p:sp>
        <p:nvSpPr>
          <p:cNvPr id="102" name="Freeform 101"/>
          <p:cNvSpPr>
            <a:spLocks/>
          </p:cNvSpPr>
          <p:nvPr/>
        </p:nvSpPr>
        <p:spPr bwMode="auto">
          <a:xfrm rot="16200000">
            <a:off x="420417" y="4114398"/>
            <a:ext cx="353017" cy="353017"/>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20000"/>
              <a:lumOff val="80000"/>
              <a:alpha val="80000"/>
            </a:schemeClr>
          </a:solidFill>
          <a:ln>
            <a:noFill/>
          </a:ln>
          <a:effectLst/>
        </p:spPr>
        <p:txBody>
          <a:bodyPr vert="horz" wrap="square" lIns="91440" tIns="45720" rIns="91440" bIns="45720" numCol="1" anchor="t" anchorCtr="0" compatLnSpc="1">
            <a:prstTxWarp prst="textNoShape">
              <a:avLst/>
            </a:prstTxWarp>
          </a:bodyPr>
          <a:lstStyle/>
          <a:p>
            <a:endParaRPr lang="id-ID" dirty="0"/>
          </a:p>
        </p:txBody>
      </p:sp>
      <p:sp>
        <p:nvSpPr>
          <p:cNvPr id="103" name="Freeform 102"/>
          <p:cNvSpPr>
            <a:spLocks/>
          </p:cNvSpPr>
          <p:nvPr/>
        </p:nvSpPr>
        <p:spPr bwMode="auto">
          <a:xfrm rot="16200000">
            <a:off x="10466685" y="2918995"/>
            <a:ext cx="353017" cy="353017"/>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20000"/>
              <a:lumOff val="80000"/>
              <a:alpha val="80000"/>
            </a:schemeClr>
          </a:solidFill>
          <a:ln>
            <a:noFill/>
          </a:ln>
          <a:effectLst/>
        </p:spPr>
        <p:txBody>
          <a:bodyPr vert="horz" wrap="square" lIns="91440" tIns="45720" rIns="91440" bIns="45720" numCol="1" anchor="t" anchorCtr="0" compatLnSpc="1">
            <a:prstTxWarp prst="textNoShape">
              <a:avLst/>
            </a:prstTxWarp>
          </a:bodyPr>
          <a:lstStyle/>
          <a:p>
            <a:endParaRPr lang="id-ID" dirty="0"/>
          </a:p>
        </p:txBody>
      </p:sp>
      <p:sp>
        <p:nvSpPr>
          <p:cNvPr id="105" name="Freeform 104"/>
          <p:cNvSpPr>
            <a:spLocks/>
          </p:cNvSpPr>
          <p:nvPr/>
        </p:nvSpPr>
        <p:spPr bwMode="auto">
          <a:xfrm rot="16200000">
            <a:off x="4174013" y="3594671"/>
            <a:ext cx="353017" cy="353017"/>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75000"/>
              <a:alpha val="80000"/>
            </a:schemeClr>
          </a:solidFill>
          <a:ln>
            <a:noFill/>
          </a:ln>
          <a:effectLst/>
        </p:spPr>
        <p:txBody>
          <a:bodyPr vert="horz" wrap="square" lIns="91440" tIns="45720" rIns="91440" bIns="45720" numCol="1" anchor="t" anchorCtr="0" compatLnSpc="1">
            <a:prstTxWarp prst="textNoShape">
              <a:avLst/>
            </a:prstTxWarp>
          </a:bodyPr>
          <a:lstStyle/>
          <a:p>
            <a:endParaRPr lang="id-ID" dirty="0"/>
          </a:p>
        </p:txBody>
      </p:sp>
      <p:sp>
        <p:nvSpPr>
          <p:cNvPr id="13" name="TextBox 12"/>
          <p:cNvSpPr txBox="1"/>
          <p:nvPr/>
        </p:nvSpPr>
        <p:spPr>
          <a:xfrm>
            <a:off x="2885260" y="2521473"/>
            <a:ext cx="6959363" cy="923330"/>
          </a:xfrm>
          <a:prstGeom prst="rect">
            <a:avLst/>
          </a:prstGeom>
          <a:noFill/>
        </p:spPr>
        <p:txBody>
          <a:bodyPr wrap="square" rtlCol="0">
            <a:spAutoFit/>
          </a:bodyPr>
          <a:lstStyle/>
          <a:p>
            <a:pPr algn="ctr"/>
            <a:r>
              <a:rPr lang="en-IN" sz="5400" dirty="0" smtClean="0">
                <a:solidFill>
                  <a:schemeClr val="bg1"/>
                </a:solidFill>
                <a:latin typeface="Raleway" panose="020B0003030101060003" pitchFamily="34" charset="0"/>
              </a:rPr>
              <a:t>Thank you !</a:t>
            </a:r>
            <a:endParaRPr lang="id-ID" sz="5400" dirty="0" smtClean="0">
              <a:solidFill>
                <a:schemeClr val="bg1"/>
              </a:solidFill>
              <a:latin typeface="Raleway" panose="020B0003030101060003" pitchFamily="34" charset="0"/>
            </a:endParaRPr>
          </a:p>
        </p:txBody>
      </p:sp>
      <p:sp>
        <p:nvSpPr>
          <p:cNvPr id="21" name="Freeform 20"/>
          <p:cNvSpPr>
            <a:spLocks/>
          </p:cNvSpPr>
          <p:nvPr/>
        </p:nvSpPr>
        <p:spPr bwMode="auto">
          <a:xfrm rot="16200000">
            <a:off x="225403" y="6310027"/>
            <a:ext cx="320484" cy="320484"/>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20000"/>
              <a:lumOff val="80000"/>
            </a:schemeClr>
          </a:solidFill>
          <a:ln>
            <a:noFill/>
          </a:ln>
          <a:effectLst/>
        </p:spPr>
        <p:txBody>
          <a:bodyPr vert="horz" wrap="square" lIns="91440" tIns="45720" rIns="91440" bIns="45720" numCol="1" anchor="t" anchorCtr="0" compatLnSpc="1">
            <a:prstTxWarp prst="textNoShape">
              <a:avLst/>
            </a:prstTxWarp>
          </a:bodyPr>
          <a:lstStyle/>
          <a:p>
            <a:endParaRPr lang="id-ID" dirty="0"/>
          </a:p>
        </p:txBody>
      </p:sp>
      <p:sp>
        <p:nvSpPr>
          <p:cNvPr id="36" name="Freeform 35"/>
          <p:cNvSpPr>
            <a:spLocks/>
          </p:cNvSpPr>
          <p:nvPr/>
        </p:nvSpPr>
        <p:spPr bwMode="auto">
          <a:xfrm rot="16200000">
            <a:off x="553825" y="6597646"/>
            <a:ext cx="450521" cy="450521"/>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40000"/>
              <a:lumOff val="60000"/>
            </a:schemeClr>
          </a:solidFill>
          <a:ln>
            <a:noFill/>
          </a:ln>
          <a:effectLst/>
        </p:spPr>
        <p:txBody>
          <a:bodyPr vert="horz" wrap="square" lIns="91440" tIns="45720" rIns="91440" bIns="45720" numCol="1" anchor="t" anchorCtr="0" compatLnSpc="1">
            <a:prstTxWarp prst="textNoShape">
              <a:avLst/>
            </a:prstTxWarp>
          </a:bodyPr>
          <a:lstStyle/>
          <a:p>
            <a:endParaRPr lang="id-ID" dirty="0"/>
          </a:p>
        </p:txBody>
      </p:sp>
      <p:sp>
        <p:nvSpPr>
          <p:cNvPr id="37" name="Freeform 36"/>
          <p:cNvSpPr>
            <a:spLocks/>
          </p:cNvSpPr>
          <p:nvPr/>
        </p:nvSpPr>
        <p:spPr bwMode="auto">
          <a:xfrm rot="16200000">
            <a:off x="1071154" y="6764967"/>
            <a:ext cx="675678" cy="675679"/>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60000"/>
              <a:lumOff val="40000"/>
            </a:schemeClr>
          </a:solidFill>
          <a:ln>
            <a:noFill/>
          </a:ln>
          <a:effectLst/>
        </p:spPr>
        <p:txBody>
          <a:bodyPr vert="horz" wrap="square" lIns="91440" tIns="45720" rIns="91440" bIns="45720" numCol="1" anchor="t" anchorCtr="0" compatLnSpc="1">
            <a:prstTxWarp prst="textNoShape">
              <a:avLst/>
            </a:prstTxWarp>
          </a:bodyPr>
          <a:lstStyle/>
          <a:p>
            <a:endParaRPr lang="id-ID" dirty="0"/>
          </a:p>
        </p:txBody>
      </p:sp>
      <p:sp>
        <p:nvSpPr>
          <p:cNvPr id="38" name="Freeform 37"/>
          <p:cNvSpPr>
            <a:spLocks/>
          </p:cNvSpPr>
          <p:nvPr/>
        </p:nvSpPr>
        <p:spPr bwMode="auto">
          <a:xfrm rot="16200000">
            <a:off x="1845898" y="6250188"/>
            <a:ext cx="807156" cy="807156"/>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75000"/>
            </a:schemeClr>
          </a:solidFill>
          <a:ln>
            <a:noFill/>
          </a:ln>
          <a:effectLst/>
        </p:spPr>
        <p:txBody>
          <a:bodyPr vert="horz" wrap="square" lIns="91440" tIns="45720" rIns="91440" bIns="45720" numCol="1" anchor="t" anchorCtr="0" compatLnSpc="1">
            <a:prstTxWarp prst="textNoShape">
              <a:avLst/>
            </a:prstTxWarp>
          </a:bodyPr>
          <a:lstStyle/>
          <a:p>
            <a:endParaRPr lang="id-ID" dirty="0"/>
          </a:p>
        </p:txBody>
      </p:sp>
      <p:sp>
        <p:nvSpPr>
          <p:cNvPr id="39" name="Freeform 38"/>
          <p:cNvSpPr>
            <a:spLocks/>
          </p:cNvSpPr>
          <p:nvPr/>
        </p:nvSpPr>
        <p:spPr bwMode="auto">
          <a:xfrm rot="16200000">
            <a:off x="2807200" y="6118856"/>
            <a:ext cx="1299029" cy="1299029"/>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60000"/>
              <a:lumOff val="40000"/>
            </a:schemeClr>
          </a:solidFill>
          <a:ln>
            <a:noFill/>
          </a:ln>
          <a:effectLst/>
        </p:spPr>
        <p:txBody>
          <a:bodyPr vert="horz" wrap="square" lIns="91440" tIns="45720" rIns="91440" bIns="45720" numCol="1" anchor="t" anchorCtr="0" compatLnSpc="1">
            <a:prstTxWarp prst="textNoShape">
              <a:avLst/>
            </a:prstTxWarp>
          </a:bodyPr>
          <a:lstStyle/>
          <a:p>
            <a:endParaRPr lang="id-ID" dirty="0"/>
          </a:p>
        </p:txBody>
      </p:sp>
      <p:sp>
        <p:nvSpPr>
          <p:cNvPr id="40" name="Freeform 39"/>
          <p:cNvSpPr>
            <a:spLocks/>
          </p:cNvSpPr>
          <p:nvPr/>
        </p:nvSpPr>
        <p:spPr bwMode="auto">
          <a:xfrm rot="16200000">
            <a:off x="4373346" y="5796454"/>
            <a:ext cx="761498" cy="761499"/>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40000"/>
              <a:lumOff val="60000"/>
            </a:schemeClr>
          </a:solidFill>
          <a:ln>
            <a:noFill/>
          </a:ln>
          <a:effectLst/>
        </p:spPr>
        <p:txBody>
          <a:bodyPr vert="horz" wrap="square" lIns="91440" tIns="45720" rIns="91440" bIns="45720" numCol="1" anchor="t" anchorCtr="0" compatLnSpc="1">
            <a:prstTxWarp prst="textNoShape">
              <a:avLst/>
            </a:prstTxWarp>
          </a:bodyPr>
          <a:lstStyle/>
          <a:p>
            <a:endParaRPr lang="id-ID" dirty="0"/>
          </a:p>
        </p:txBody>
      </p:sp>
      <p:sp>
        <p:nvSpPr>
          <p:cNvPr id="41" name="Freeform 40"/>
          <p:cNvSpPr>
            <a:spLocks/>
          </p:cNvSpPr>
          <p:nvPr/>
        </p:nvSpPr>
        <p:spPr bwMode="auto">
          <a:xfrm rot="16200000">
            <a:off x="6414576" y="6216895"/>
            <a:ext cx="761498" cy="761499"/>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60000"/>
              <a:lumOff val="40000"/>
            </a:schemeClr>
          </a:solidFill>
          <a:ln>
            <a:noFill/>
          </a:ln>
          <a:effectLst/>
        </p:spPr>
        <p:txBody>
          <a:bodyPr vert="horz" wrap="square" lIns="91440" tIns="45720" rIns="91440" bIns="45720" numCol="1" anchor="t" anchorCtr="0" compatLnSpc="1">
            <a:prstTxWarp prst="textNoShape">
              <a:avLst/>
            </a:prstTxWarp>
          </a:bodyPr>
          <a:lstStyle/>
          <a:p>
            <a:endParaRPr lang="id-ID" dirty="0"/>
          </a:p>
        </p:txBody>
      </p:sp>
      <p:sp>
        <p:nvSpPr>
          <p:cNvPr id="42" name="Freeform 41"/>
          <p:cNvSpPr>
            <a:spLocks/>
          </p:cNvSpPr>
          <p:nvPr/>
        </p:nvSpPr>
        <p:spPr bwMode="auto">
          <a:xfrm rot="16200000">
            <a:off x="10386622" y="5878031"/>
            <a:ext cx="761498" cy="761499"/>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75000"/>
            </a:schemeClr>
          </a:solidFill>
          <a:ln>
            <a:noFill/>
          </a:ln>
          <a:effectLst/>
        </p:spPr>
        <p:txBody>
          <a:bodyPr vert="horz" wrap="square" lIns="91440" tIns="45720" rIns="91440" bIns="45720" numCol="1" anchor="t" anchorCtr="0" compatLnSpc="1">
            <a:prstTxWarp prst="textNoShape">
              <a:avLst/>
            </a:prstTxWarp>
          </a:bodyPr>
          <a:lstStyle/>
          <a:p>
            <a:endParaRPr lang="id-ID" dirty="0"/>
          </a:p>
        </p:txBody>
      </p:sp>
      <p:sp>
        <p:nvSpPr>
          <p:cNvPr id="43" name="Freeform 42"/>
          <p:cNvSpPr>
            <a:spLocks/>
          </p:cNvSpPr>
          <p:nvPr/>
        </p:nvSpPr>
        <p:spPr bwMode="auto">
          <a:xfrm rot="16200000">
            <a:off x="5323919" y="6060010"/>
            <a:ext cx="439594" cy="439595"/>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60000"/>
              <a:lumOff val="40000"/>
            </a:schemeClr>
          </a:solidFill>
          <a:ln>
            <a:noFill/>
          </a:ln>
          <a:effectLst/>
        </p:spPr>
        <p:txBody>
          <a:bodyPr vert="horz" wrap="square" lIns="91440" tIns="45720" rIns="91440" bIns="45720" numCol="1" anchor="t" anchorCtr="0" compatLnSpc="1">
            <a:prstTxWarp prst="textNoShape">
              <a:avLst/>
            </a:prstTxWarp>
          </a:bodyPr>
          <a:lstStyle/>
          <a:p>
            <a:endParaRPr lang="id-ID" dirty="0"/>
          </a:p>
        </p:txBody>
      </p:sp>
      <p:sp>
        <p:nvSpPr>
          <p:cNvPr id="44" name="Freeform 43"/>
          <p:cNvSpPr>
            <a:spLocks/>
          </p:cNvSpPr>
          <p:nvPr/>
        </p:nvSpPr>
        <p:spPr bwMode="auto">
          <a:xfrm rot="16200000">
            <a:off x="5960270" y="6043983"/>
            <a:ext cx="353017" cy="353017"/>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20000"/>
              <a:lumOff val="80000"/>
            </a:schemeClr>
          </a:solidFill>
          <a:ln>
            <a:noFill/>
          </a:ln>
          <a:effectLst/>
        </p:spPr>
        <p:txBody>
          <a:bodyPr vert="horz" wrap="square" lIns="91440" tIns="45720" rIns="91440" bIns="45720" numCol="1" anchor="t" anchorCtr="0" compatLnSpc="1">
            <a:prstTxWarp prst="textNoShape">
              <a:avLst/>
            </a:prstTxWarp>
          </a:bodyPr>
          <a:lstStyle/>
          <a:p>
            <a:endParaRPr lang="id-ID" dirty="0"/>
          </a:p>
        </p:txBody>
      </p:sp>
      <p:sp>
        <p:nvSpPr>
          <p:cNvPr id="45" name="Freeform 44"/>
          <p:cNvSpPr>
            <a:spLocks/>
          </p:cNvSpPr>
          <p:nvPr/>
        </p:nvSpPr>
        <p:spPr bwMode="auto">
          <a:xfrm rot="16200000">
            <a:off x="7332883" y="6579790"/>
            <a:ext cx="1102856" cy="1102856"/>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60000"/>
              <a:lumOff val="40000"/>
            </a:schemeClr>
          </a:solidFill>
          <a:ln>
            <a:noFill/>
          </a:ln>
          <a:effectLst/>
        </p:spPr>
        <p:txBody>
          <a:bodyPr vert="horz" wrap="square" lIns="91440" tIns="45720" rIns="91440" bIns="45720" numCol="1" anchor="t" anchorCtr="0" compatLnSpc="1">
            <a:prstTxWarp prst="textNoShape">
              <a:avLst/>
            </a:prstTxWarp>
          </a:bodyPr>
          <a:lstStyle/>
          <a:p>
            <a:endParaRPr lang="id-ID" dirty="0"/>
          </a:p>
        </p:txBody>
      </p:sp>
      <p:sp>
        <p:nvSpPr>
          <p:cNvPr id="46" name="Freeform 45"/>
          <p:cNvSpPr>
            <a:spLocks/>
          </p:cNvSpPr>
          <p:nvPr/>
        </p:nvSpPr>
        <p:spPr bwMode="auto">
          <a:xfrm rot="16200000">
            <a:off x="8514566" y="5467712"/>
            <a:ext cx="1498367" cy="1498367"/>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20000"/>
              <a:lumOff val="80000"/>
            </a:schemeClr>
          </a:solidFill>
          <a:ln>
            <a:noFill/>
          </a:ln>
          <a:effectLst/>
        </p:spPr>
        <p:txBody>
          <a:bodyPr vert="horz" wrap="square" lIns="91440" tIns="45720" rIns="91440" bIns="45720" numCol="1" anchor="t" anchorCtr="0" compatLnSpc="1">
            <a:prstTxWarp prst="textNoShape">
              <a:avLst/>
            </a:prstTxWarp>
          </a:bodyPr>
          <a:lstStyle/>
          <a:p>
            <a:endParaRPr lang="id-ID" dirty="0"/>
          </a:p>
        </p:txBody>
      </p:sp>
      <p:sp>
        <p:nvSpPr>
          <p:cNvPr id="47" name="Freeform 46"/>
          <p:cNvSpPr>
            <a:spLocks/>
          </p:cNvSpPr>
          <p:nvPr/>
        </p:nvSpPr>
        <p:spPr bwMode="auto">
          <a:xfrm rot="16200000">
            <a:off x="11417391" y="5236651"/>
            <a:ext cx="1270874" cy="1270875"/>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60000"/>
              <a:lumOff val="40000"/>
            </a:schemeClr>
          </a:solidFill>
          <a:ln>
            <a:noFill/>
          </a:ln>
          <a:effectLst/>
        </p:spPr>
        <p:txBody>
          <a:bodyPr vert="horz" wrap="square" lIns="91440" tIns="45720" rIns="91440" bIns="45720" numCol="1" anchor="t" anchorCtr="0" compatLnSpc="1">
            <a:prstTxWarp prst="textNoShape">
              <a:avLst/>
            </a:prstTxWarp>
          </a:bodyPr>
          <a:lstStyle/>
          <a:p>
            <a:endParaRPr lang="id-ID" dirty="0"/>
          </a:p>
        </p:txBody>
      </p:sp>
      <p:sp>
        <p:nvSpPr>
          <p:cNvPr id="62" name="Freeform 61"/>
          <p:cNvSpPr>
            <a:spLocks/>
          </p:cNvSpPr>
          <p:nvPr/>
        </p:nvSpPr>
        <p:spPr bwMode="auto">
          <a:xfrm rot="16200000">
            <a:off x="1570325" y="5810928"/>
            <a:ext cx="353017" cy="353017"/>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20000"/>
              <a:lumOff val="80000"/>
            </a:schemeClr>
          </a:solidFill>
          <a:ln>
            <a:noFill/>
          </a:ln>
          <a:effectLst/>
        </p:spPr>
        <p:txBody>
          <a:bodyPr vert="horz" wrap="square" lIns="91440" tIns="45720" rIns="91440" bIns="45720" numCol="1" anchor="t" anchorCtr="0" compatLnSpc="1">
            <a:prstTxWarp prst="textNoShape">
              <a:avLst/>
            </a:prstTxWarp>
          </a:bodyPr>
          <a:lstStyle/>
          <a:p>
            <a:endParaRPr lang="id-ID" dirty="0"/>
          </a:p>
        </p:txBody>
      </p:sp>
      <p:sp>
        <p:nvSpPr>
          <p:cNvPr id="63" name="Freeform 62"/>
          <p:cNvSpPr>
            <a:spLocks/>
          </p:cNvSpPr>
          <p:nvPr/>
        </p:nvSpPr>
        <p:spPr bwMode="auto">
          <a:xfrm rot="16200000">
            <a:off x="11616593" y="4615525"/>
            <a:ext cx="353017" cy="353017"/>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20000"/>
              <a:lumOff val="80000"/>
            </a:schemeClr>
          </a:solidFill>
          <a:ln>
            <a:noFill/>
          </a:ln>
          <a:effectLst/>
        </p:spPr>
        <p:txBody>
          <a:bodyPr vert="horz" wrap="square" lIns="91440" tIns="45720" rIns="91440" bIns="45720" numCol="1" anchor="t" anchorCtr="0" compatLnSpc="1">
            <a:prstTxWarp prst="textNoShape">
              <a:avLst/>
            </a:prstTxWarp>
          </a:bodyPr>
          <a:lstStyle/>
          <a:p>
            <a:endParaRPr lang="id-ID" dirty="0"/>
          </a:p>
        </p:txBody>
      </p:sp>
      <p:sp>
        <p:nvSpPr>
          <p:cNvPr id="64" name="Freeform 63"/>
          <p:cNvSpPr>
            <a:spLocks/>
          </p:cNvSpPr>
          <p:nvPr/>
        </p:nvSpPr>
        <p:spPr bwMode="auto">
          <a:xfrm rot="16200000">
            <a:off x="10565177" y="4792033"/>
            <a:ext cx="675678" cy="675679"/>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60000"/>
              <a:lumOff val="40000"/>
            </a:schemeClr>
          </a:solidFill>
          <a:ln>
            <a:noFill/>
          </a:ln>
          <a:effectLst/>
        </p:spPr>
        <p:txBody>
          <a:bodyPr vert="horz" wrap="square" lIns="91440" tIns="45720" rIns="91440" bIns="45720" numCol="1" anchor="t" anchorCtr="0" compatLnSpc="1">
            <a:prstTxWarp prst="textNoShape">
              <a:avLst/>
            </a:prstTxWarp>
          </a:bodyPr>
          <a:lstStyle/>
          <a:p>
            <a:endParaRPr lang="id-ID" dirty="0"/>
          </a:p>
        </p:txBody>
      </p:sp>
      <p:sp>
        <p:nvSpPr>
          <p:cNvPr id="66" name="Freeform 65"/>
          <p:cNvSpPr>
            <a:spLocks/>
          </p:cNvSpPr>
          <p:nvPr/>
        </p:nvSpPr>
        <p:spPr bwMode="auto">
          <a:xfrm rot="16200000">
            <a:off x="5323921" y="5291203"/>
            <a:ext cx="353017" cy="353017"/>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75000"/>
            </a:schemeClr>
          </a:solidFill>
          <a:ln>
            <a:noFill/>
          </a:ln>
          <a:effectLst/>
        </p:spPr>
        <p:txBody>
          <a:bodyPr vert="horz" wrap="square" lIns="91440" tIns="45720" rIns="91440" bIns="45720" numCol="1" anchor="t" anchorCtr="0" compatLnSpc="1">
            <a:prstTxWarp prst="textNoShape">
              <a:avLst/>
            </a:prstTxWarp>
          </a:bodyPr>
          <a:lstStyle/>
          <a:p>
            <a:endParaRPr lang="id-ID" dirty="0"/>
          </a:p>
        </p:txBody>
      </p:sp>
      <p:sp>
        <p:nvSpPr>
          <p:cNvPr id="22" name="Freeform 21"/>
          <p:cNvSpPr>
            <a:spLocks/>
          </p:cNvSpPr>
          <p:nvPr/>
        </p:nvSpPr>
        <p:spPr bwMode="auto">
          <a:xfrm rot="16200000">
            <a:off x="-205849" y="5539191"/>
            <a:ext cx="320484" cy="320484"/>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20000"/>
              <a:lumOff val="80000"/>
              <a:alpha val="80000"/>
            </a:schemeClr>
          </a:solidFill>
          <a:ln>
            <a:noFill/>
          </a:ln>
          <a:effectLst/>
        </p:spPr>
        <p:txBody>
          <a:bodyPr vert="horz" wrap="square" lIns="91440" tIns="45720" rIns="91440" bIns="45720" numCol="1" anchor="t" anchorCtr="0" compatLnSpc="1">
            <a:prstTxWarp prst="textNoShape">
              <a:avLst/>
            </a:prstTxWarp>
          </a:bodyPr>
          <a:lstStyle/>
          <a:p>
            <a:endParaRPr lang="id-ID" dirty="0"/>
          </a:p>
        </p:txBody>
      </p:sp>
      <p:sp>
        <p:nvSpPr>
          <p:cNvPr id="23" name="Freeform 22"/>
          <p:cNvSpPr>
            <a:spLocks/>
          </p:cNvSpPr>
          <p:nvPr/>
        </p:nvSpPr>
        <p:spPr bwMode="auto">
          <a:xfrm rot="16200000">
            <a:off x="122574" y="5826810"/>
            <a:ext cx="450521" cy="450521"/>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40000"/>
              <a:lumOff val="60000"/>
              <a:alpha val="80000"/>
            </a:schemeClr>
          </a:solidFill>
          <a:ln>
            <a:noFill/>
          </a:ln>
          <a:effectLst/>
        </p:spPr>
        <p:txBody>
          <a:bodyPr vert="horz" wrap="square" lIns="91440" tIns="45720" rIns="91440" bIns="45720" numCol="1" anchor="t" anchorCtr="0" compatLnSpc="1">
            <a:prstTxWarp prst="textNoShape">
              <a:avLst/>
            </a:prstTxWarp>
          </a:bodyPr>
          <a:lstStyle/>
          <a:p>
            <a:endParaRPr lang="id-ID" dirty="0"/>
          </a:p>
        </p:txBody>
      </p:sp>
      <p:sp>
        <p:nvSpPr>
          <p:cNvPr id="24" name="Freeform 23"/>
          <p:cNvSpPr>
            <a:spLocks/>
          </p:cNvSpPr>
          <p:nvPr/>
        </p:nvSpPr>
        <p:spPr bwMode="auto">
          <a:xfrm rot="16200000">
            <a:off x="639904" y="5994131"/>
            <a:ext cx="675678" cy="675679"/>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60000"/>
              <a:lumOff val="40000"/>
              <a:alpha val="80000"/>
            </a:schemeClr>
          </a:solidFill>
          <a:ln>
            <a:noFill/>
          </a:ln>
          <a:effectLst/>
        </p:spPr>
        <p:txBody>
          <a:bodyPr vert="horz" wrap="square" lIns="91440" tIns="45720" rIns="91440" bIns="45720" numCol="1" anchor="t" anchorCtr="0" compatLnSpc="1">
            <a:prstTxWarp prst="textNoShape">
              <a:avLst/>
            </a:prstTxWarp>
          </a:bodyPr>
          <a:lstStyle/>
          <a:p>
            <a:endParaRPr lang="id-ID" dirty="0"/>
          </a:p>
        </p:txBody>
      </p:sp>
      <p:sp>
        <p:nvSpPr>
          <p:cNvPr id="25" name="Freeform 24"/>
          <p:cNvSpPr>
            <a:spLocks/>
          </p:cNvSpPr>
          <p:nvPr/>
        </p:nvSpPr>
        <p:spPr bwMode="auto">
          <a:xfrm rot="16200000">
            <a:off x="1414647" y="5479352"/>
            <a:ext cx="807156" cy="807156"/>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75000"/>
              <a:alpha val="80000"/>
            </a:schemeClr>
          </a:solidFill>
          <a:ln>
            <a:noFill/>
          </a:ln>
          <a:effectLst/>
        </p:spPr>
        <p:txBody>
          <a:bodyPr vert="horz" wrap="square" lIns="91440" tIns="45720" rIns="91440" bIns="45720" numCol="1" anchor="t" anchorCtr="0" compatLnSpc="1">
            <a:prstTxWarp prst="textNoShape">
              <a:avLst/>
            </a:prstTxWarp>
          </a:bodyPr>
          <a:lstStyle/>
          <a:p>
            <a:endParaRPr lang="id-ID" dirty="0"/>
          </a:p>
        </p:txBody>
      </p:sp>
      <p:sp>
        <p:nvSpPr>
          <p:cNvPr id="26" name="Freeform 25"/>
          <p:cNvSpPr>
            <a:spLocks/>
          </p:cNvSpPr>
          <p:nvPr/>
        </p:nvSpPr>
        <p:spPr bwMode="auto">
          <a:xfrm rot="16200000">
            <a:off x="2375950" y="5348020"/>
            <a:ext cx="1299029" cy="1299029"/>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60000"/>
              <a:lumOff val="40000"/>
              <a:alpha val="80000"/>
            </a:schemeClr>
          </a:solidFill>
          <a:ln>
            <a:noFill/>
          </a:ln>
          <a:effectLst/>
        </p:spPr>
        <p:txBody>
          <a:bodyPr vert="horz" wrap="square" lIns="91440" tIns="45720" rIns="91440" bIns="45720" numCol="1" anchor="t" anchorCtr="0" compatLnSpc="1">
            <a:prstTxWarp prst="textNoShape">
              <a:avLst/>
            </a:prstTxWarp>
          </a:bodyPr>
          <a:lstStyle/>
          <a:p>
            <a:endParaRPr lang="id-ID" dirty="0"/>
          </a:p>
        </p:txBody>
      </p:sp>
      <p:sp>
        <p:nvSpPr>
          <p:cNvPr id="27" name="Freeform 26"/>
          <p:cNvSpPr>
            <a:spLocks/>
          </p:cNvSpPr>
          <p:nvPr/>
        </p:nvSpPr>
        <p:spPr bwMode="auto">
          <a:xfrm rot="16200000">
            <a:off x="3942095" y="5025618"/>
            <a:ext cx="761498" cy="761499"/>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40000"/>
              <a:lumOff val="60000"/>
              <a:alpha val="80000"/>
            </a:schemeClr>
          </a:solidFill>
          <a:ln>
            <a:noFill/>
          </a:ln>
          <a:effectLst/>
        </p:spPr>
        <p:txBody>
          <a:bodyPr vert="horz" wrap="square" lIns="91440" tIns="45720" rIns="91440" bIns="45720" numCol="1" anchor="t" anchorCtr="0" compatLnSpc="1">
            <a:prstTxWarp prst="textNoShape">
              <a:avLst/>
            </a:prstTxWarp>
          </a:bodyPr>
          <a:lstStyle/>
          <a:p>
            <a:endParaRPr lang="id-ID" dirty="0"/>
          </a:p>
        </p:txBody>
      </p:sp>
      <p:sp>
        <p:nvSpPr>
          <p:cNvPr id="28" name="Freeform 27"/>
          <p:cNvSpPr>
            <a:spLocks/>
          </p:cNvSpPr>
          <p:nvPr/>
        </p:nvSpPr>
        <p:spPr bwMode="auto">
          <a:xfrm rot="16200000">
            <a:off x="5983326" y="5446059"/>
            <a:ext cx="761498" cy="761499"/>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60000"/>
              <a:lumOff val="40000"/>
              <a:alpha val="80000"/>
            </a:schemeClr>
          </a:solidFill>
          <a:ln>
            <a:noFill/>
          </a:ln>
          <a:effectLst/>
        </p:spPr>
        <p:txBody>
          <a:bodyPr vert="horz" wrap="square" lIns="91440" tIns="45720" rIns="91440" bIns="45720" numCol="1" anchor="t" anchorCtr="0" compatLnSpc="1">
            <a:prstTxWarp prst="textNoShape">
              <a:avLst/>
            </a:prstTxWarp>
          </a:bodyPr>
          <a:lstStyle/>
          <a:p>
            <a:endParaRPr lang="id-ID" dirty="0"/>
          </a:p>
        </p:txBody>
      </p:sp>
      <p:sp>
        <p:nvSpPr>
          <p:cNvPr id="29" name="Freeform 28"/>
          <p:cNvSpPr>
            <a:spLocks/>
          </p:cNvSpPr>
          <p:nvPr/>
        </p:nvSpPr>
        <p:spPr bwMode="auto">
          <a:xfrm rot="16200000">
            <a:off x="9955370" y="5107195"/>
            <a:ext cx="761498" cy="761499"/>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75000"/>
              <a:alpha val="80000"/>
            </a:schemeClr>
          </a:solidFill>
          <a:ln>
            <a:noFill/>
          </a:ln>
          <a:effectLst/>
        </p:spPr>
        <p:txBody>
          <a:bodyPr vert="horz" wrap="square" lIns="91440" tIns="45720" rIns="91440" bIns="45720" numCol="1" anchor="t" anchorCtr="0" compatLnSpc="1">
            <a:prstTxWarp prst="textNoShape">
              <a:avLst/>
            </a:prstTxWarp>
          </a:bodyPr>
          <a:lstStyle/>
          <a:p>
            <a:endParaRPr lang="id-ID" dirty="0"/>
          </a:p>
        </p:txBody>
      </p:sp>
      <p:sp>
        <p:nvSpPr>
          <p:cNvPr id="30" name="Freeform 29"/>
          <p:cNvSpPr>
            <a:spLocks/>
          </p:cNvSpPr>
          <p:nvPr/>
        </p:nvSpPr>
        <p:spPr bwMode="auto">
          <a:xfrm rot="16200000">
            <a:off x="4892668" y="5289174"/>
            <a:ext cx="439594" cy="439595"/>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60000"/>
              <a:lumOff val="40000"/>
              <a:alpha val="80000"/>
            </a:schemeClr>
          </a:solidFill>
          <a:ln>
            <a:noFill/>
          </a:ln>
          <a:effectLst/>
        </p:spPr>
        <p:txBody>
          <a:bodyPr vert="horz" wrap="square" lIns="91440" tIns="45720" rIns="91440" bIns="45720" numCol="1" anchor="t" anchorCtr="0" compatLnSpc="1">
            <a:prstTxWarp prst="textNoShape">
              <a:avLst/>
            </a:prstTxWarp>
          </a:bodyPr>
          <a:lstStyle/>
          <a:p>
            <a:endParaRPr lang="id-ID" dirty="0"/>
          </a:p>
        </p:txBody>
      </p:sp>
      <p:sp>
        <p:nvSpPr>
          <p:cNvPr id="31" name="Freeform 30"/>
          <p:cNvSpPr>
            <a:spLocks/>
          </p:cNvSpPr>
          <p:nvPr/>
        </p:nvSpPr>
        <p:spPr bwMode="auto">
          <a:xfrm rot="16200000">
            <a:off x="5529020" y="5273147"/>
            <a:ext cx="353017" cy="353017"/>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20000"/>
              <a:lumOff val="80000"/>
              <a:alpha val="80000"/>
            </a:schemeClr>
          </a:solidFill>
          <a:ln>
            <a:noFill/>
          </a:ln>
          <a:effectLst/>
        </p:spPr>
        <p:txBody>
          <a:bodyPr vert="horz" wrap="square" lIns="91440" tIns="45720" rIns="91440" bIns="45720" numCol="1" anchor="t" anchorCtr="0" compatLnSpc="1">
            <a:prstTxWarp prst="textNoShape">
              <a:avLst/>
            </a:prstTxWarp>
          </a:bodyPr>
          <a:lstStyle/>
          <a:p>
            <a:endParaRPr lang="id-ID" dirty="0"/>
          </a:p>
        </p:txBody>
      </p:sp>
      <p:sp>
        <p:nvSpPr>
          <p:cNvPr id="32" name="Freeform 31"/>
          <p:cNvSpPr>
            <a:spLocks/>
          </p:cNvSpPr>
          <p:nvPr/>
        </p:nvSpPr>
        <p:spPr bwMode="auto">
          <a:xfrm rot="16200000">
            <a:off x="6901631" y="5808954"/>
            <a:ext cx="1102856" cy="1102856"/>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60000"/>
              <a:lumOff val="40000"/>
              <a:alpha val="80000"/>
            </a:schemeClr>
          </a:solidFill>
          <a:ln>
            <a:noFill/>
          </a:ln>
          <a:effectLst/>
        </p:spPr>
        <p:txBody>
          <a:bodyPr vert="horz" wrap="square" lIns="91440" tIns="45720" rIns="91440" bIns="45720" numCol="1" anchor="t" anchorCtr="0" compatLnSpc="1">
            <a:prstTxWarp prst="textNoShape">
              <a:avLst/>
            </a:prstTxWarp>
          </a:bodyPr>
          <a:lstStyle/>
          <a:p>
            <a:endParaRPr lang="id-ID" dirty="0"/>
          </a:p>
        </p:txBody>
      </p:sp>
      <p:sp>
        <p:nvSpPr>
          <p:cNvPr id="33" name="Freeform 32"/>
          <p:cNvSpPr>
            <a:spLocks/>
          </p:cNvSpPr>
          <p:nvPr/>
        </p:nvSpPr>
        <p:spPr bwMode="auto">
          <a:xfrm rot="16200000">
            <a:off x="8083315" y="4696876"/>
            <a:ext cx="1498367" cy="1498367"/>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20000"/>
              <a:lumOff val="80000"/>
              <a:alpha val="80000"/>
            </a:schemeClr>
          </a:solidFill>
          <a:ln>
            <a:noFill/>
          </a:ln>
          <a:effectLst/>
        </p:spPr>
        <p:txBody>
          <a:bodyPr vert="horz" wrap="square" lIns="91440" tIns="45720" rIns="91440" bIns="45720" numCol="1" anchor="t" anchorCtr="0" compatLnSpc="1">
            <a:prstTxWarp prst="textNoShape">
              <a:avLst/>
            </a:prstTxWarp>
          </a:bodyPr>
          <a:lstStyle/>
          <a:p>
            <a:endParaRPr lang="id-ID" dirty="0"/>
          </a:p>
        </p:txBody>
      </p:sp>
      <p:sp>
        <p:nvSpPr>
          <p:cNvPr id="34" name="Freeform 33"/>
          <p:cNvSpPr>
            <a:spLocks/>
          </p:cNvSpPr>
          <p:nvPr/>
        </p:nvSpPr>
        <p:spPr bwMode="auto">
          <a:xfrm rot="16200000">
            <a:off x="10986140" y="4465815"/>
            <a:ext cx="1270874" cy="1270875"/>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60000"/>
              <a:lumOff val="40000"/>
              <a:alpha val="80000"/>
            </a:schemeClr>
          </a:solidFill>
          <a:ln>
            <a:noFill/>
          </a:ln>
          <a:effectLst/>
        </p:spPr>
        <p:txBody>
          <a:bodyPr vert="horz" wrap="square" lIns="91440" tIns="45720" rIns="91440" bIns="45720" numCol="1" anchor="t" anchorCtr="0" compatLnSpc="1">
            <a:prstTxWarp prst="textNoShape">
              <a:avLst/>
            </a:prstTxWarp>
          </a:bodyPr>
          <a:lstStyle/>
          <a:p>
            <a:endParaRPr lang="id-ID" dirty="0"/>
          </a:p>
        </p:txBody>
      </p:sp>
      <p:sp>
        <p:nvSpPr>
          <p:cNvPr id="35" name="Freeform 34"/>
          <p:cNvSpPr>
            <a:spLocks/>
          </p:cNvSpPr>
          <p:nvPr/>
        </p:nvSpPr>
        <p:spPr bwMode="auto">
          <a:xfrm rot="16200000">
            <a:off x="1139073" y="5040092"/>
            <a:ext cx="353017" cy="353017"/>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20000"/>
              <a:lumOff val="80000"/>
              <a:alpha val="80000"/>
            </a:schemeClr>
          </a:solidFill>
          <a:ln>
            <a:noFill/>
          </a:ln>
          <a:effectLst/>
        </p:spPr>
        <p:txBody>
          <a:bodyPr vert="horz" wrap="square" lIns="91440" tIns="45720" rIns="91440" bIns="45720" numCol="1" anchor="t" anchorCtr="0" compatLnSpc="1">
            <a:prstTxWarp prst="textNoShape">
              <a:avLst/>
            </a:prstTxWarp>
          </a:bodyPr>
          <a:lstStyle/>
          <a:p>
            <a:endParaRPr lang="id-ID" dirty="0"/>
          </a:p>
        </p:txBody>
      </p:sp>
      <p:sp>
        <p:nvSpPr>
          <p:cNvPr id="48" name="Freeform 47"/>
          <p:cNvSpPr>
            <a:spLocks/>
          </p:cNvSpPr>
          <p:nvPr/>
        </p:nvSpPr>
        <p:spPr bwMode="auto">
          <a:xfrm rot="16200000">
            <a:off x="11185341" y="3844689"/>
            <a:ext cx="353017" cy="353017"/>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20000"/>
              <a:lumOff val="80000"/>
              <a:alpha val="80000"/>
            </a:schemeClr>
          </a:solidFill>
          <a:ln>
            <a:noFill/>
          </a:ln>
          <a:effectLst/>
        </p:spPr>
        <p:txBody>
          <a:bodyPr vert="horz" wrap="square" lIns="91440" tIns="45720" rIns="91440" bIns="45720" numCol="1" anchor="t" anchorCtr="0" compatLnSpc="1">
            <a:prstTxWarp prst="textNoShape">
              <a:avLst/>
            </a:prstTxWarp>
          </a:bodyPr>
          <a:lstStyle/>
          <a:p>
            <a:endParaRPr lang="id-ID" dirty="0"/>
          </a:p>
        </p:txBody>
      </p:sp>
      <p:sp>
        <p:nvSpPr>
          <p:cNvPr id="49" name="Freeform 48"/>
          <p:cNvSpPr>
            <a:spLocks/>
          </p:cNvSpPr>
          <p:nvPr/>
        </p:nvSpPr>
        <p:spPr bwMode="auto">
          <a:xfrm rot="16200000">
            <a:off x="10133926" y="4021197"/>
            <a:ext cx="675678" cy="675679"/>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60000"/>
              <a:lumOff val="40000"/>
              <a:alpha val="80000"/>
            </a:schemeClr>
          </a:solidFill>
          <a:ln>
            <a:noFill/>
          </a:ln>
          <a:effectLst/>
        </p:spPr>
        <p:txBody>
          <a:bodyPr vert="horz" wrap="square" lIns="91440" tIns="45720" rIns="91440" bIns="45720" numCol="1" anchor="t" anchorCtr="0" compatLnSpc="1">
            <a:prstTxWarp prst="textNoShape">
              <a:avLst/>
            </a:prstTxWarp>
          </a:bodyPr>
          <a:lstStyle/>
          <a:p>
            <a:endParaRPr lang="id-ID" dirty="0"/>
          </a:p>
        </p:txBody>
      </p:sp>
      <p:sp>
        <p:nvSpPr>
          <p:cNvPr id="50" name="Freeform 49"/>
          <p:cNvSpPr>
            <a:spLocks/>
          </p:cNvSpPr>
          <p:nvPr/>
        </p:nvSpPr>
        <p:spPr bwMode="auto">
          <a:xfrm rot="16200000">
            <a:off x="4892669" y="4520367"/>
            <a:ext cx="353017" cy="353017"/>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accent1">
              <a:lumMod val="75000"/>
              <a:alpha val="80000"/>
            </a:schemeClr>
          </a:solidFill>
          <a:ln>
            <a:noFill/>
          </a:ln>
          <a:effectLst/>
        </p:spPr>
        <p:txBody>
          <a:bodyPr vert="horz" wrap="square" lIns="91440" tIns="45720" rIns="91440" bIns="45720" numCol="1" anchor="t" anchorCtr="0" compatLnSpc="1">
            <a:prstTxWarp prst="textNoShape">
              <a:avLst/>
            </a:prstTxWarp>
          </a:bodyPr>
          <a:lstStyle/>
          <a:p>
            <a:endParaRPr lang="id-ID" dirty="0"/>
          </a:p>
        </p:txBody>
      </p:sp>
      <p:sp>
        <p:nvSpPr>
          <p:cNvPr id="53" name="TextBox 52"/>
          <p:cNvSpPr txBox="1"/>
          <p:nvPr/>
        </p:nvSpPr>
        <p:spPr>
          <a:xfrm>
            <a:off x="11148119" y="0"/>
            <a:ext cx="1026719" cy="923330"/>
          </a:xfrm>
          <a:prstGeom prst="rect">
            <a:avLst/>
          </a:prstGeom>
          <a:solidFill>
            <a:schemeClr val="accent1">
              <a:lumMod val="75000"/>
            </a:schemeClr>
          </a:solidFill>
        </p:spPr>
        <p:txBody>
          <a:bodyPr wrap="square" rtlCol="0">
            <a:spAutoFit/>
          </a:bodyPr>
          <a:lstStyle/>
          <a:p>
            <a:pPr algn="ctr"/>
            <a:endParaRPr lang="id-ID" sz="5400" dirty="0" smtClean="0">
              <a:solidFill>
                <a:schemeClr val="bg1"/>
              </a:solidFill>
              <a:latin typeface="Raleway" panose="020B0003030101060003" pitchFamily="34" charset="0"/>
            </a:endParaRPr>
          </a:p>
        </p:txBody>
      </p:sp>
    </p:spTree>
    <p:extLst>
      <p:ext uri="{BB962C8B-B14F-4D97-AF65-F5344CB8AC3E}">
        <p14:creationId xmlns="" xmlns:p14="http://schemas.microsoft.com/office/powerpoint/2010/main" val="2985372082"/>
      </p:ext>
    </p:extLst>
  </p:cSld>
  <p:clrMapOvr>
    <a:masterClrMapping/>
  </p:clrMapOvr>
  <p:transition spd="slow">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5"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randombar(vertical)">
                                      <p:cBhvr>
                                        <p:cTn id="7" dur="10"/>
                                        <p:tgtEl>
                                          <p:spTgt spid="53"/>
                                        </p:tgtEl>
                                      </p:cBhvr>
                                    </p:animEffect>
                                  </p:childTnLst>
                                </p:cTn>
                              </p:par>
                            </p:childTnLst>
                          </p:cTn>
                        </p:par>
                        <p:par>
                          <p:cTn id="8" fill="hold">
                            <p:stCondLst>
                              <p:cond delay="10"/>
                            </p:stCondLst>
                            <p:childTnLst>
                              <p:par>
                                <p:cTn id="9" presetID="3" presetClass="emph" presetSubtype="2" fill="hold" grpId="1" nodeType="afterEffect" nodePh="1">
                                  <p:stCondLst>
                                    <p:cond delay="0"/>
                                  </p:stCondLst>
                                  <p:endCondLst>
                                    <p:cond evt="begin" delay="0">
                                      <p:tn val="9"/>
                                    </p:cond>
                                  </p:endCondLst>
                                  <p:childTnLst>
                                    <p:animClr clrSpc="rgb" dir="cw">
                                      <p:cBhvr override="childStyle">
                                        <p:cTn id="10" dur="2000" fill="hold"/>
                                        <p:tgtEl>
                                          <p:spTgt spid="53"/>
                                        </p:tgtEl>
                                        <p:attrNameLst>
                                          <p:attrName>style.color</p:attrName>
                                        </p:attrNameLst>
                                      </p:cBhvr>
                                      <p:to>
                                        <a:srgbClr val="FFFFFF"/>
                                      </p:to>
                                    </p:animClr>
                                  </p:childTnLst>
                                </p:cTn>
                              </p:par>
                            </p:childTnLst>
                          </p:cTn>
                        </p:par>
                        <p:par>
                          <p:cTn id="11" fill="hold">
                            <p:stCondLst>
                              <p:cond delay="2010"/>
                            </p:stCondLst>
                            <p:childTnLst>
                              <p:par>
                                <p:cTn id="12" presetID="14" presetClass="entr" presetSubtype="5" fill="hold" grpId="0" nodeType="after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randombar(vertical)">
                                      <p:cBhvr>
                                        <p:cTn id="14" dur="500"/>
                                        <p:tgtEl>
                                          <p:spTgt spid="13"/>
                                        </p:tgtEl>
                                      </p:cBhvr>
                                    </p:animEffect>
                                  </p:childTnLst>
                                </p:cTn>
                              </p:par>
                            </p:childTnLst>
                          </p:cTn>
                        </p:par>
                        <p:par>
                          <p:cTn id="15" fill="hold">
                            <p:stCondLst>
                              <p:cond delay="2510"/>
                            </p:stCondLst>
                            <p:childTnLst>
                              <p:par>
                                <p:cTn id="16" presetID="2" presetClass="entr" presetSubtype="4" fill="hold" grpId="0" nodeType="afterEffect">
                                  <p:stCondLst>
                                    <p:cond delay="0"/>
                                  </p:stCondLst>
                                  <p:childTnLst>
                                    <p:set>
                                      <p:cBhvr>
                                        <p:cTn id="17" dur="1" fill="hold">
                                          <p:stCondLst>
                                            <p:cond delay="0"/>
                                          </p:stCondLst>
                                        </p:cTn>
                                        <p:tgtEl>
                                          <p:spTgt spid="21"/>
                                        </p:tgtEl>
                                        <p:attrNameLst>
                                          <p:attrName>style.visibility</p:attrName>
                                        </p:attrNameLst>
                                      </p:cBhvr>
                                      <p:to>
                                        <p:strVal val="visible"/>
                                      </p:to>
                                    </p:set>
                                    <p:anim calcmode="lin" valueType="num">
                                      <p:cBhvr additive="base">
                                        <p:cTn id="18" dur="250" fill="hold"/>
                                        <p:tgtEl>
                                          <p:spTgt spid="21"/>
                                        </p:tgtEl>
                                        <p:attrNameLst>
                                          <p:attrName>ppt_x</p:attrName>
                                        </p:attrNameLst>
                                      </p:cBhvr>
                                      <p:tavLst>
                                        <p:tav tm="0">
                                          <p:val>
                                            <p:strVal val="#ppt_x"/>
                                          </p:val>
                                        </p:tav>
                                        <p:tav tm="100000">
                                          <p:val>
                                            <p:strVal val="#ppt_x"/>
                                          </p:val>
                                        </p:tav>
                                      </p:tavLst>
                                    </p:anim>
                                    <p:anim calcmode="lin" valueType="num">
                                      <p:cBhvr additive="base">
                                        <p:cTn id="19" dur="250" fill="hold"/>
                                        <p:tgtEl>
                                          <p:spTgt spid="21"/>
                                        </p:tgtEl>
                                        <p:attrNameLst>
                                          <p:attrName>ppt_y</p:attrName>
                                        </p:attrNameLst>
                                      </p:cBhvr>
                                      <p:tavLst>
                                        <p:tav tm="0">
                                          <p:val>
                                            <p:strVal val="1+#ppt_h/2"/>
                                          </p:val>
                                        </p:tav>
                                        <p:tav tm="100000">
                                          <p:val>
                                            <p:strVal val="#ppt_y"/>
                                          </p:val>
                                        </p:tav>
                                      </p:tavLst>
                                    </p:anim>
                                  </p:childTnLst>
                                </p:cTn>
                              </p:par>
                            </p:childTnLst>
                          </p:cTn>
                        </p:par>
                        <p:par>
                          <p:cTn id="20" fill="hold">
                            <p:stCondLst>
                              <p:cond delay="2760"/>
                            </p:stCondLst>
                            <p:childTnLst>
                              <p:par>
                                <p:cTn id="21" presetID="2" presetClass="entr" presetSubtype="4" fill="hold" grpId="0" nodeType="afterEffect">
                                  <p:stCondLst>
                                    <p:cond delay="0"/>
                                  </p:stCondLst>
                                  <p:childTnLst>
                                    <p:set>
                                      <p:cBhvr>
                                        <p:cTn id="22" dur="1" fill="hold">
                                          <p:stCondLst>
                                            <p:cond delay="0"/>
                                          </p:stCondLst>
                                        </p:cTn>
                                        <p:tgtEl>
                                          <p:spTgt spid="36"/>
                                        </p:tgtEl>
                                        <p:attrNameLst>
                                          <p:attrName>style.visibility</p:attrName>
                                        </p:attrNameLst>
                                      </p:cBhvr>
                                      <p:to>
                                        <p:strVal val="visible"/>
                                      </p:to>
                                    </p:set>
                                    <p:anim calcmode="lin" valueType="num">
                                      <p:cBhvr additive="base">
                                        <p:cTn id="23" dur="250" fill="hold"/>
                                        <p:tgtEl>
                                          <p:spTgt spid="36"/>
                                        </p:tgtEl>
                                        <p:attrNameLst>
                                          <p:attrName>ppt_x</p:attrName>
                                        </p:attrNameLst>
                                      </p:cBhvr>
                                      <p:tavLst>
                                        <p:tav tm="0">
                                          <p:val>
                                            <p:strVal val="#ppt_x"/>
                                          </p:val>
                                        </p:tav>
                                        <p:tav tm="100000">
                                          <p:val>
                                            <p:strVal val="#ppt_x"/>
                                          </p:val>
                                        </p:tav>
                                      </p:tavLst>
                                    </p:anim>
                                    <p:anim calcmode="lin" valueType="num">
                                      <p:cBhvr additive="base">
                                        <p:cTn id="24" dur="250" fill="hold"/>
                                        <p:tgtEl>
                                          <p:spTgt spid="36"/>
                                        </p:tgtEl>
                                        <p:attrNameLst>
                                          <p:attrName>ppt_y</p:attrName>
                                        </p:attrNameLst>
                                      </p:cBhvr>
                                      <p:tavLst>
                                        <p:tav tm="0">
                                          <p:val>
                                            <p:strVal val="1+#ppt_h/2"/>
                                          </p:val>
                                        </p:tav>
                                        <p:tav tm="100000">
                                          <p:val>
                                            <p:strVal val="#ppt_y"/>
                                          </p:val>
                                        </p:tav>
                                      </p:tavLst>
                                    </p:anim>
                                  </p:childTnLst>
                                </p:cTn>
                              </p:par>
                            </p:childTnLst>
                          </p:cTn>
                        </p:par>
                        <p:par>
                          <p:cTn id="25" fill="hold">
                            <p:stCondLst>
                              <p:cond delay="3010"/>
                            </p:stCondLst>
                            <p:childTnLst>
                              <p:par>
                                <p:cTn id="26" presetID="2" presetClass="entr" presetSubtype="4" fill="hold" grpId="0" nodeType="afterEffect">
                                  <p:stCondLst>
                                    <p:cond delay="0"/>
                                  </p:stCondLst>
                                  <p:childTnLst>
                                    <p:set>
                                      <p:cBhvr>
                                        <p:cTn id="27" dur="1" fill="hold">
                                          <p:stCondLst>
                                            <p:cond delay="0"/>
                                          </p:stCondLst>
                                        </p:cTn>
                                        <p:tgtEl>
                                          <p:spTgt spid="37"/>
                                        </p:tgtEl>
                                        <p:attrNameLst>
                                          <p:attrName>style.visibility</p:attrName>
                                        </p:attrNameLst>
                                      </p:cBhvr>
                                      <p:to>
                                        <p:strVal val="visible"/>
                                      </p:to>
                                    </p:set>
                                    <p:anim calcmode="lin" valueType="num">
                                      <p:cBhvr additive="base">
                                        <p:cTn id="28" dur="250" fill="hold"/>
                                        <p:tgtEl>
                                          <p:spTgt spid="37"/>
                                        </p:tgtEl>
                                        <p:attrNameLst>
                                          <p:attrName>ppt_x</p:attrName>
                                        </p:attrNameLst>
                                      </p:cBhvr>
                                      <p:tavLst>
                                        <p:tav tm="0">
                                          <p:val>
                                            <p:strVal val="#ppt_x"/>
                                          </p:val>
                                        </p:tav>
                                        <p:tav tm="100000">
                                          <p:val>
                                            <p:strVal val="#ppt_x"/>
                                          </p:val>
                                        </p:tav>
                                      </p:tavLst>
                                    </p:anim>
                                    <p:anim calcmode="lin" valueType="num">
                                      <p:cBhvr additive="base">
                                        <p:cTn id="29" dur="250" fill="hold"/>
                                        <p:tgtEl>
                                          <p:spTgt spid="37"/>
                                        </p:tgtEl>
                                        <p:attrNameLst>
                                          <p:attrName>ppt_y</p:attrName>
                                        </p:attrNameLst>
                                      </p:cBhvr>
                                      <p:tavLst>
                                        <p:tav tm="0">
                                          <p:val>
                                            <p:strVal val="1+#ppt_h/2"/>
                                          </p:val>
                                        </p:tav>
                                        <p:tav tm="100000">
                                          <p:val>
                                            <p:strVal val="#ppt_y"/>
                                          </p:val>
                                        </p:tav>
                                      </p:tavLst>
                                    </p:anim>
                                  </p:childTnLst>
                                </p:cTn>
                              </p:par>
                            </p:childTnLst>
                          </p:cTn>
                        </p:par>
                        <p:par>
                          <p:cTn id="30" fill="hold">
                            <p:stCondLst>
                              <p:cond delay="3260"/>
                            </p:stCondLst>
                            <p:childTnLst>
                              <p:par>
                                <p:cTn id="31" presetID="2" presetClass="entr" presetSubtype="4" fill="hold" grpId="0" nodeType="afterEffect">
                                  <p:stCondLst>
                                    <p:cond delay="0"/>
                                  </p:stCondLst>
                                  <p:childTnLst>
                                    <p:set>
                                      <p:cBhvr>
                                        <p:cTn id="32" dur="1" fill="hold">
                                          <p:stCondLst>
                                            <p:cond delay="0"/>
                                          </p:stCondLst>
                                        </p:cTn>
                                        <p:tgtEl>
                                          <p:spTgt spid="38"/>
                                        </p:tgtEl>
                                        <p:attrNameLst>
                                          <p:attrName>style.visibility</p:attrName>
                                        </p:attrNameLst>
                                      </p:cBhvr>
                                      <p:to>
                                        <p:strVal val="visible"/>
                                      </p:to>
                                    </p:set>
                                    <p:anim calcmode="lin" valueType="num">
                                      <p:cBhvr additive="base">
                                        <p:cTn id="33" dur="250" fill="hold"/>
                                        <p:tgtEl>
                                          <p:spTgt spid="38"/>
                                        </p:tgtEl>
                                        <p:attrNameLst>
                                          <p:attrName>ppt_x</p:attrName>
                                        </p:attrNameLst>
                                      </p:cBhvr>
                                      <p:tavLst>
                                        <p:tav tm="0">
                                          <p:val>
                                            <p:strVal val="#ppt_x"/>
                                          </p:val>
                                        </p:tav>
                                        <p:tav tm="100000">
                                          <p:val>
                                            <p:strVal val="#ppt_x"/>
                                          </p:val>
                                        </p:tav>
                                      </p:tavLst>
                                    </p:anim>
                                    <p:anim calcmode="lin" valueType="num">
                                      <p:cBhvr additive="base">
                                        <p:cTn id="34" dur="250" fill="hold"/>
                                        <p:tgtEl>
                                          <p:spTgt spid="38"/>
                                        </p:tgtEl>
                                        <p:attrNameLst>
                                          <p:attrName>ppt_y</p:attrName>
                                        </p:attrNameLst>
                                      </p:cBhvr>
                                      <p:tavLst>
                                        <p:tav tm="0">
                                          <p:val>
                                            <p:strVal val="1+#ppt_h/2"/>
                                          </p:val>
                                        </p:tav>
                                        <p:tav tm="100000">
                                          <p:val>
                                            <p:strVal val="#ppt_y"/>
                                          </p:val>
                                        </p:tav>
                                      </p:tavLst>
                                    </p:anim>
                                  </p:childTnLst>
                                </p:cTn>
                              </p:par>
                            </p:childTnLst>
                          </p:cTn>
                        </p:par>
                        <p:par>
                          <p:cTn id="35" fill="hold">
                            <p:stCondLst>
                              <p:cond delay="3510"/>
                            </p:stCondLst>
                            <p:childTnLst>
                              <p:par>
                                <p:cTn id="36" presetID="2" presetClass="entr" presetSubtype="4" fill="hold" grpId="0" nodeType="afterEffect">
                                  <p:stCondLst>
                                    <p:cond delay="0"/>
                                  </p:stCondLst>
                                  <p:childTnLst>
                                    <p:set>
                                      <p:cBhvr>
                                        <p:cTn id="37" dur="1" fill="hold">
                                          <p:stCondLst>
                                            <p:cond delay="0"/>
                                          </p:stCondLst>
                                        </p:cTn>
                                        <p:tgtEl>
                                          <p:spTgt spid="39"/>
                                        </p:tgtEl>
                                        <p:attrNameLst>
                                          <p:attrName>style.visibility</p:attrName>
                                        </p:attrNameLst>
                                      </p:cBhvr>
                                      <p:to>
                                        <p:strVal val="visible"/>
                                      </p:to>
                                    </p:set>
                                    <p:anim calcmode="lin" valueType="num">
                                      <p:cBhvr additive="base">
                                        <p:cTn id="38" dur="250" fill="hold"/>
                                        <p:tgtEl>
                                          <p:spTgt spid="39"/>
                                        </p:tgtEl>
                                        <p:attrNameLst>
                                          <p:attrName>ppt_x</p:attrName>
                                        </p:attrNameLst>
                                      </p:cBhvr>
                                      <p:tavLst>
                                        <p:tav tm="0">
                                          <p:val>
                                            <p:strVal val="#ppt_x"/>
                                          </p:val>
                                        </p:tav>
                                        <p:tav tm="100000">
                                          <p:val>
                                            <p:strVal val="#ppt_x"/>
                                          </p:val>
                                        </p:tav>
                                      </p:tavLst>
                                    </p:anim>
                                    <p:anim calcmode="lin" valueType="num">
                                      <p:cBhvr additive="base">
                                        <p:cTn id="39" dur="250" fill="hold"/>
                                        <p:tgtEl>
                                          <p:spTgt spid="39"/>
                                        </p:tgtEl>
                                        <p:attrNameLst>
                                          <p:attrName>ppt_y</p:attrName>
                                        </p:attrNameLst>
                                      </p:cBhvr>
                                      <p:tavLst>
                                        <p:tav tm="0">
                                          <p:val>
                                            <p:strVal val="1+#ppt_h/2"/>
                                          </p:val>
                                        </p:tav>
                                        <p:tav tm="100000">
                                          <p:val>
                                            <p:strVal val="#ppt_y"/>
                                          </p:val>
                                        </p:tav>
                                      </p:tavLst>
                                    </p:anim>
                                  </p:childTnLst>
                                </p:cTn>
                              </p:par>
                            </p:childTnLst>
                          </p:cTn>
                        </p:par>
                        <p:par>
                          <p:cTn id="40" fill="hold">
                            <p:stCondLst>
                              <p:cond delay="3760"/>
                            </p:stCondLst>
                            <p:childTnLst>
                              <p:par>
                                <p:cTn id="41" presetID="2" presetClass="entr" presetSubtype="4" fill="hold" grpId="0" nodeType="afterEffect">
                                  <p:stCondLst>
                                    <p:cond delay="0"/>
                                  </p:stCondLst>
                                  <p:childTnLst>
                                    <p:set>
                                      <p:cBhvr>
                                        <p:cTn id="42" dur="1" fill="hold">
                                          <p:stCondLst>
                                            <p:cond delay="0"/>
                                          </p:stCondLst>
                                        </p:cTn>
                                        <p:tgtEl>
                                          <p:spTgt spid="40"/>
                                        </p:tgtEl>
                                        <p:attrNameLst>
                                          <p:attrName>style.visibility</p:attrName>
                                        </p:attrNameLst>
                                      </p:cBhvr>
                                      <p:to>
                                        <p:strVal val="visible"/>
                                      </p:to>
                                    </p:set>
                                    <p:anim calcmode="lin" valueType="num">
                                      <p:cBhvr additive="base">
                                        <p:cTn id="43" dur="250" fill="hold"/>
                                        <p:tgtEl>
                                          <p:spTgt spid="40"/>
                                        </p:tgtEl>
                                        <p:attrNameLst>
                                          <p:attrName>ppt_x</p:attrName>
                                        </p:attrNameLst>
                                      </p:cBhvr>
                                      <p:tavLst>
                                        <p:tav tm="0">
                                          <p:val>
                                            <p:strVal val="#ppt_x"/>
                                          </p:val>
                                        </p:tav>
                                        <p:tav tm="100000">
                                          <p:val>
                                            <p:strVal val="#ppt_x"/>
                                          </p:val>
                                        </p:tav>
                                      </p:tavLst>
                                    </p:anim>
                                    <p:anim calcmode="lin" valueType="num">
                                      <p:cBhvr additive="base">
                                        <p:cTn id="44" dur="250" fill="hold"/>
                                        <p:tgtEl>
                                          <p:spTgt spid="40"/>
                                        </p:tgtEl>
                                        <p:attrNameLst>
                                          <p:attrName>ppt_y</p:attrName>
                                        </p:attrNameLst>
                                      </p:cBhvr>
                                      <p:tavLst>
                                        <p:tav tm="0">
                                          <p:val>
                                            <p:strVal val="1+#ppt_h/2"/>
                                          </p:val>
                                        </p:tav>
                                        <p:tav tm="100000">
                                          <p:val>
                                            <p:strVal val="#ppt_y"/>
                                          </p:val>
                                        </p:tav>
                                      </p:tavLst>
                                    </p:anim>
                                  </p:childTnLst>
                                </p:cTn>
                              </p:par>
                            </p:childTnLst>
                          </p:cTn>
                        </p:par>
                        <p:par>
                          <p:cTn id="45" fill="hold">
                            <p:stCondLst>
                              <p:cond delay="4010"/>
                            </p:stCondLst>
                            <p:childTnLst>
                              <p:par>
                                <p:cTn id="46" presetID="2" presetClass="entr" presetSubtype="4" fill="hold" grpId="0" nodeType="afterEffect">
                                  <p:stCondLst>
                                    <p:cond delay="0"/>
                                  </p:stCondLst>
                                  <p:childTnLst>
                                    <p:set>
                                      <p:cBhvr>
                                        <p:cTn id="47" dur="1" fill="hold">
                                          <p:stCondLst>
                                            <p:cond delay="0"/>
                                          </p:stCondLst>
                                        </p:cTn>
                                        <p:tgtEl>
                                          <p:spTgt spid="41"/>
                                        </p:tgtEl>
                                        <p:attrNameLst>
                                          <p:attrName>style.visibility</p:attrName>
                                        </p:attrNameLst>
                                      </p:cBhvr>
                                      <p:to>
                                        <p:strVal val="visible"/>
                                      </p:to>
                                    </p:set>
                                    <p:anim calcmode="lin" valueType="num">
                                      <p:cBhvr additive="base">
                                        <p:cTn id="48" dur="250" fill="hold"/>
                                        <p:tgtEl>
                                          <p:spTgt spid="41"/>
                                        </p:tgtEl>
                                        <p:attrNameLst>
                                          <p:attrName>ppt_x</p:attrName>
                                        </p:attrNameLst>
                                      </p:cBhvr>
                                      <p:tavLst>
                                        <p:tav tm="0">
                                          <p:val>
                                            <p:strVal val="#ppt_x"/>
                                          </p:val>
                                        </p:tav>
                                        <p:tav tm="100000">
                                          <p:val>
                                            <p:strVal val="#ppt_x"/>
                                          </p:val>
                                        </p:tav>
                                      </p:tavLst>
                                    </p:anim>
                                    <p:anim calcmode="lin" valueType="num">
                                      <p:cBhvr additive="base">
                                        <p:cTn id="49" dur="250" fill="hold"/>
                                        <p:tgtEl>
                                          <p:spTgt spid="41"/>
                                        </p:tgtEl>
                                        <p:attrNameLst>
                                          <p:attrName>ppt_y</p:attrName>
                                        </p:attrNameLst>
                                      </p:cBhvr>
                                      <p:tavLst>
                                        <p:tav tm="0">
                                          <p:val>
                                            <p:strVal val="1+#ppt_h/2"/>
                                          </p:val>
                                        </p:tav>
                                        <p:tav tm="100000">
                                          <p:val>
                                            <p:strVal val="#ppt_y"/>
                                          </p:val>
                                        </p:tav>
                                      </p:tavLst>
                                    </p:anim>
                                  </p:childTnLst>
                                </p:cTn>
                              </p:par>
                            </p:childTnLst>
                          </p:cTn>
                        </p:par>
                        <p:par>
                          <p:cTn id="50" fill="hold">
                            <p:stCondLst>
                              <p:cond delay="4260"/>
                            </p:stCondLst>
                            <p:childTnLst>
                              <p:par>
                                <p:cTn id="51" presetID="2" presetClass="entr" presetSubtype="4" fill="hold" grpId="0" nodeType="afterEffect">
                                  <p:stCondLst>
                                    <p:cond delay="0"/>
                                  </p:stCondLst>
                                  <p:childTnLst>
                                    <p:set>
                                      <p:cBhvr>
                                        <p:cTn id="52" dur="1" fill="hold">
                                          <p:stCondLst>
                                            <p:cond delay="0"/>
                                          </p:stCondLst>
                                        </p:cTn>
                                        <p:tgtEl>
                                          <p:spTgt spid="42"/>
                                        </p:tgtEl>
                                        <p:attrNameLst>
                                          <p:attrName>style.visibility</p:attrName>
                                        </p:attrNameLst>
                                      </p:cBhvr>
                                      <p:to>
                                        <p:strVal val="visible"/>
                                      </p:to>
                                    </p:set>
                                    <p:anim calcmode="lin" valueType="num">
                                      <p:cBhvr additive="base">
                                        <p:cTn id="53" dur="250" fill="hold"/>
                                        <p:tgtEl>
                                          <p:spTgt spid="42"/>
                                        </p:tgtEl>
                                        <p:attrNameLst>
                                          <p:attrName>ppt_x</p:attrName>
                                        </p:attrNameLst>
                                      </p:cBhvr>
                                      <p:tavLst>
                                        <p:tav tm="0">
                                          <p:val>
                                            <p:strVal val="#ppt_x"/>
                                          </p:val>
                                        </p:tav>
                                        <p:tav tm="100000">
                                          <p:val>
                                            <p:strVal val="#ppt_x"/>
                                          </p:val>
                                        </p:tav>
                                      </p:tavLst>
                                    </p:anim>
                                    <p:anim calcmode="lin" valueType="num">
                                      <p:cBhvr additive="base">
                                        <p:cTn id="54" dur="250" fill="hold"/>
                                        <p:tgtEl>
                                          <p:spTgt spid="42"/>
                                        </p:tgtEl>
                                        <p:attrNameLst>
                                          <p:attrName>ppt_y</p:attrName>
                                        </p:attrNameLst>
                                      </p:cBhvr>
                                      <p:tavLst>
                                        <p:tav tm="0">
                                          <p:val>
                                            <p:strVal val="1+#ppt_h/2"/>
                                          </p:val>
                                        </p:tav>
                                        <p:tav tm="100000">
                                          <p:val>
                                            <p:strVal val="#ppt_y"/>
                                          </p:val>
                                        </p:tav>
                                      </p:tavLst>
                                    </p:anim>
                                  </p:childTnLst>
                                </p:cTn>
                              </p:par>
                            </p:childTnLst>
                          </p:cTn>
                        </p:par>
                        <p:par>
                          <p:cTn id="55" fill="hold">
                            <p:stCondLst>
                              <p:cond delay="4510"/>
                            </p:stCondLst>
                            <p:childTnLst>
                              <p:par>
                                <p:cTn id="56" presetID="2" presetClass="entr" presetSubtype="4" fill="hold" grpId="0" nodeType="afterEffect">
                                  <p:stCondLst>
                                    <p:cond delay="0"/>
                                  </p:stCondLst>
                                  <p:childTnLst>
                                    <p:set>
                                      <p:cBhvr>
                                        <p:cTn id="57" dur="1" fill="hold">
                                          <p:stCondLst>
                                            <p:cond delay="0"/>
                                          </p:stCondLst>
                                        </p:cTn>
                                        <p:tgtEl>
                                          <p:spTgt spid="43"/>
                                        </p:tgtEl>
                                        <p:attrNameLst>
                                          <p:attrName>style.visibility</p:attrName>
                                        </p:attrNameLst>
                                      </p:cBhvr>
                                      <p:to>
                                        <p:strVal val="visible"/>
                                      </p:to>
                                    </p:set>
                                    <p:anim calcmode="lin" valueType="num">
                                      <p:cBhvr additive="base">
                                        <p:cTn id="58" dur="250" fill="hold"/>
                                        <p:tgtEl>
                                          <p:spTgt spid="43"/>
                                        </p:tgtEl>
                                        <p:attrNameLst>
                                          <p:attrName>ppt_x</p:attrName>
                                        </p:attrNameLst>
                                      </p:cBhvr>
                                      <p:tavLst>
                                        <p:tav tm="0">
                                          <p:val>
                                            <p:strVal val="#ppt_x"/>
                                          </p:val>
                                        </p:tav>
                                        <p:tav tm="100000">
                                          <p:val>
                                            <p:strVal val="#ppt_x"/>
                                          </p:val>
                                        </p:tav>
                                      </p:tavLst>
                                    </p:anim>
                                    <p:anim calcmode="lin" valueType="num">
                                      <p:cBhvr additive="base">
                                        <p:cTn id="59" dur="250" fill="hold"/>
                                        <p:tgtEl>
                                          <p:spTgt spid="43"/>
                                        </p:tgtEl>
                                        <p:attrNameLst>
                                          <p:attrName>ppt_y</p:attrName>
                                        </p:attrNameLst>
                                      </p:cBhvr>
                                      <p:tavLst>
                                        <p:tav tm="0">
                                          <p:val>
                                            <p:strVal val="1+#ppt_h/2"/>
                                          </p:val>
                                        </p:tav>
                                        <p:tav tm="100000">
                                          <p:val>
                                            <p:strVal val="#ppt_y"/>
                                          </p:val>
                                        </p:tav>
                                      </p:tavLst>
                                    </p:anim>
                                  </p:childTnLst>
                                </p:cTn>
                              </p:par>
                            </p:childTnLst>
                          </p:cTn>
                        </p:par>
                        <p:par>
                          <p:cTn id="60" fill="hold">
                            <p:stCondLst>
                              <p:cond delay="4760"/>
                            </p:stCondLst>
                            <p:childTnLst>
                              <p:par>
                                <p:cTn id="61" presetID="2" presetClass="entr" presetSubtype="4" fill="hold" grpId="0" nodeType="afterEffect">
                                  <p:stCondLst>
                                    <p:cond delay="0"/>
                                  </p:stCondLst>
                                  <p:childTnLst>
                                    <p:set>
                                      <p:cBhvr>
                                        <p:cTn id="62" dur="1" fill="hold">
                                          <p:stCondLst>
                                            <p:cond delay="0"/>
                                          </p:stCondLst>
                                        </p:cTn>
                                        <p:tgtEl>
                                          <p:spTgt spid="44"/>
                                        </p:tgtEl>
                                        <p:attrNameLst>
                                          <p:attrName>style.visibility</p:attrName>
                                        </p:attrNameLst>
                                      </p:cBhvr>
                                      <p:to>
                                        <p:strVal val="visible"/>
                                      </p:to>
                                    </p:set>
                                    <p:anim calcmode="lin" valueType="num">
                                      <p:cBhvr additive="base">
                                        <p:cTn id="63" dur="250" fill="hold"/>
                                        <p:tgtEl>
                                          <p:spTgt spid="44"/>
                                        </p:tgtEl>
                                        <p:attrNameLst>
                                          <p:attrName>ppt_x</p:attrName>
                                        </p:attrNameLst>
                                      </p:cBhvr>
                                      <p:tavLst>
                                        <p:tav tm="0">
                                          <p:val>
                                            <p:strVal val="#ppt_x"/>
                                          </p:val>
                                        </p:tav>
                                        <p:tav tm="100000">
                                          <p:val>
                                            <p:strVal val="#ppt_x"/>
                                          </p:val>
                                        </p:tav>
                                      </p:tavLst>
                                    </p:anim>
                                    <p:anim calcmode="lin" valueType="num">
                                      <p:cBhvr additive="base">
                                        <p:cTn id="64" dur="250" fill="hold"/>
                                        <p:tgtEl>
                                          <p:spTgt spid="44"/>
                                        </p:tgtEl>
                                        <p:attrNameLst>
                                          <p:attrName>ppt_y</p:attrName>
                                        </p:attrNameLst>
                                      </p:cBhvr>
                                      <p:tavLst>
                                        <p:tav tm="0">
                                          <p:val>
                                            <p:strVal val="1+#ppt_h/2"/>
                                          </p:val>
                                        </p:tav>
                                        <p:tav tm="100000">
                                          <p:val>
                                            <p:strVal val="#ppt_y"/>
                                          </p:val>
                                        </p:tav>
                                      </p:tavLst>
                                    </p:anim>
                                  </p:childTnLst>
                                </p:cTn>
                              </p:par>
                            </p:childTnLst>
                          </p:cTn>
                        </p:par>
                        <p:par>
                          <p:cTn id="65" fill="hold">
                            <p:stCondLst>
                              <p:cond delay="5010"/>
                            </p:stCondLst>
                            <p:childTnLst>
                              <p:par>
                                <p:cTn id="66" presetID="2" presetClass="entr" presetSubtype="4" fill="hold" grpId="0" nodeType="afterEffect">
                                  <p:stCondLst>
                                    <p:cond delay="0"/>
                                  </p:stCondLst>
                                  <p:childTnLst>
                                    <p:set>
                                      <p:cBhvr>
                                        <p:cTn id="67" dur="1" fill="hold">
                                          <p:stCondLst>
                                            <p:cond delay="0"/>
                                          </p:stCondLst>
                                        </p:cTn>
                                        <p:tgtEl>
                                          <p:spTgt spid="45"/>
                                        </p:tgtEl>
                                        <p:attrNameLst>
                                          <p:attrName>style.visibility</p:attrName>
                                        </p:attrNameLst>
                                      </p:cBhvr>
                                      <p:to>
                                        <p:strVal val="visible"/>
                                      </p:to>
                                    </p:set>
                                    <p:anim calcmode="lin" valueType="num">
                                      <p:cBhvr additive="base">
                                        <p:cTn id="68" dur="250" fill="hold"/>
                                        <p:tgtEl>
                                          <p:spTgt spid="45"/>
                                        </p:tgtEl>
                                        <p:attrNameLst>
                                          <p:attrName>ppt_x</p:attrName>
                                        </p:attrNameLst>
                                      </p:cBhvr>
                                      <p:tavLst>
                                        <p:tav tm="0">
                                          <p:val>
                                            <p:strVal val="#ppt_x"/>
                                          </p:val>
                                        </p:tav>
                                        <p:tav tm="100000">
                                          <p:val>
                                            <p:strVal val="#ppt_x"/>
                                          </p:val>
                                        </p:tav>
                                      </p:tavLst>
                                    </p:anim>
                                    <p:anim calcmode="lin" valueType="num">
                                      <p:cBhvr additive="base">
                                        <p:cTn id="69" dur="250" fill="hold"/>
                                        <p:tgtEl>
                                          <p:spTgt spid="45"/>
                                        </p:tgtEl>
                                        <p:attrNameLst>
                                          <p:attrName>ppt_y</p:attrName>
                                        </p:attrNameLst>
                                      </p:cBhvr>
                                      <p:tavLst>
                                        <p:tav tm="0">
                                          <p:val>
                                            <p:strVal val="1+#ppt_h/2"/>
                                          </p:val>
                                        </p:tav>
                                        <p:tav tm="100000">
                                          <p:val>
                                            <p:strVal val="#ppt_y"/>
                                          </p:val>
                                        </p:tav>
                                      </p:tavLst>
                                    </p:anim>
                                  </p:childTnLst>
                                </p:cTn>
                              </p:par>
                            </p:childTnLst>
                          </p:cTn>
                        </p:par>
                        <p:par>
                          <p:cTn id="70" fill="hold">
                            <p:stCondLst>
                              <p:cond delay="5260"/>
                            </p:stCondLst>
                            <p:childTnLst>
                              <p:par>
                                <p:cTn id="71" presetID="2" presetClass="entr" presetSubtype="4" fill="hold" grpId="0" nodeType="afterEffect">
                                  <p:stCondLst>
                                    <p:cond delay="0"/>
                                  </p:stCondLst>
                                  <p:childTnLst>
                                    <p:set>
                                      <p:cBhvr>
                                        <p:cTn id="72" dur="1" fill="hold">
                                          <p:stCondLst>
                                            <p:cond delay="0"/>
                                          </p:stCondLst>
                                        </p:cTn>
                                        <p:tgtEl>
                                          <p:spTgt spid="46"/>
                                        </p:tgtEl>
                                        <p:attrNameLst>
                                          <p:attrName>style.visibility</p:attrName>
                                        </p:attrNameLst>
                                      </p:cBhvr>
                                      <p:to>
                                        <p:strVal val="visible"/>
                                      </p:to>
                                    </p:set>
                                    <p:anim calcmode="lin" valueType="num">
                                      <p:cBhvr additive="base">
                                        <p:cTn id="73" dur="250" fill="hold"/>
                                        <p:tgtEl>
                                          <p:spTgt spid="46"/>
                                        </p:tgtEl>
                                        <p:attrNameLst>
                                          <p:attrName>ppt_x</p:attrName>
                                        </p:attrNameLst>
                                      </p:cBhvr>
                                      <p:tavLst>
                                        <p:tav tm="0">
                                          <p:val>
                                            <p:strVal val="#ppt_x"/>
                                          </p:val>
                                        </p:tav>
                                        <p:tav tm="100000">
                                          <p:val>
                                            <p:strVal val="#ppt_x"/>
                                          </p:val>
                                        </p:tav>
                                      </p:tavLst>
                                    </p:anim>
                                    <p:anim calcmode="lin" valueType="num">
                                      <p:cBhvr additive="base">
                                        <p:cTn id="74" dur="250" fill="hold"/>
                                        <p:tgtEl>
                                          <p:spTgt spid="46"/>
                                        </p:tgtEl>
                                        <p:attrNameLst>
                                          <p:attrName>ppt_y</p:attrName>
                                        </p:attrNameLst>
                                      </p:cBhvr>
                                      <p:tavLst>
                                        <p:tav tm="0">
                                          <p:val>
                                            <p:strVal val="1+#ppt_h/2"/>
                                          </p:val>
                                        </p:tav>
                                        <p:tav tm="100000">
                                          <p:val>
                                            <p:strVal val="#ppt_y"/>
                                          </p:val>
                                        </p:tav>
                                      </p:tavLst>
                                    </p:anim>
                                  </p:childTnLst>
                                </p:cTn>
                              </p:par>
                            </p:childTnLst>
                          </p:cTn>
                        </p:par>
                        <p:par>
                          <p:cTn id="75" fill="hold">
                            <p:stCondLst>
                              <p:cond delay="5510"/>
                            </p:stCondLst>
                            <p:childTnLst>
                              <p:par>
                                <p:cTn id="76" presetID="2" presetClass="entr" presetSubtype="4" fill="hold" grpId="0" nodeType="afterEffect">
                                  <p:stCondLst>
                                    <p:cond delay="0"/>
                                  </p:stCondLst>
                                  <p:childTnLst>
                                    <p:set>
                                      <p:cBhvr>
                                        <p:cTn id="77" dur="1" fill="hold">
                                          <p:stCondLst>
                                            <p:cond delay="0"/>
                                          </p:stCondLst>
                                        </p:cTn>
                                        <p:tgtEl>
                                          <p:spTgt spid="47"/>
                                        </p:tgtEl>
                                        <p:attrNameLst>
                                          <p:attrName>style.visibility</p:attrName>
                                        </p:attrNameLst>
                                      </p:cBhvr>
                                      <p:to>
                                        <p:strVal val="visible"/>
                                      </p:to>
                                    </p:set>
                                    <p:anim calcmode="lin" valueType="num">
                                      <p:cBhvr additive="base">
                                        <p:cTn id="78" dur="250" fill="hold"/>
                                        <p:tgtEl>
                                          <p:spTgt spid="47"/>
                                        </p:tgtEl>
                                        <p:attrNameLst>
                                          <p:attrName>ppt_x</p:attrName>
                                        </p:attrNameLst>
                                      </p:cBhvr>
                                      <p:tavLst>
                                        <p:tav tm="0">
                                          <p:val>
                                            <p:strVal val="#ppt_x"/>
                                          </p:val>
                                        </p:tav>
                                        <p:tav tm="100000">
                                          <p:val>
                                            <p:strVal val="#ppt_x"/>
                                          </p:val>
                                        </p:tav>
                                      </p:tavLst>
                                    </p:anim>
                                    <p:anim calcmode="lin" valueType="num">
                                      <p:cBhvr additive="base">
                                        <p:cTn id="79" dur="250" fill="hold"/>
                                        <p:tgtEl>
                                          <p:spTgt spid="47"/>
                                        </p:tgtEl>
                                        <p:attrNameLst>
                                          <p:attrName>ppt_y</p:attrName>
                                        </p:attrNameLst>
                                      </p:cBhvr>
                                      <p:tavLst>
                                        <p:tav tm="0">
                                          <p:val>
                                            <p:strVal val="1+#ppt_h/2"/>
                                          </p:val>
                                        </p:tav>
                                        <p:tav tm="100000">
                                          <p:val>
                                            <p:strVal val="#ppt_y"/>
                                          </p:val>
                                        </p:tav>
                                      </p:tavLst>
                                    </p:anim>
                                  </p:childTnLst>
                                </p:cTn>
                              </p:par>
                            </p:childTnLst>
                          </p:cTn>
                        </p:par>
                        <p:par>
                          <p:cTn id="80" fill="hold">
                            <p:stCondLst>
                              <p:cond delay="5760"/>
                            </p:stCondLst>
                            <p:childTnLst>
                              <p:par>
                                <p:cTn id="81" presetID="2" presetClass="entr" presetSubtype="4" fill="hold" grpId="0" nodeType="afterEffect">
                                  <p:stCondLst>
                                    <p:cond delay="0"/>
                                  </p:stCondLst>
                                  <p:childTnLst>
                                    <p:set>
                                      <p:cBhvr>
                                        <p:cTn id="82" dur="1" fill="hold">
                                          <p:stCondLst>
                                            <p:cond delay="0"/>
                                          </p:stCondLst>
                                        </p:cTn>
                                        <p:tgtEl>
                                          <p:spTgt spid="62"/>
                                        </p:tgtEl>
                                        <p:attrNameLst>
                                          <p:attrName>style.visibility</p:attrName>
                                        </p:attrNameLst>
                                      </p:cBhvr>
                                      <p:to>
                                        <p:strVal val="visible"/>
                                      </p:to>
                                    </p:set>
                                    <p:anim calcmode="lin" valueType="num">
                                      <p:cBhvr additive="base">
                                        <p:cTn id="83" dur="250" fill="hold"/>
                                        <p:tgtEl>
                                          <p:spTgt spid="62"/>
                                        </p:tgtEl>
                                        <p:attrNameLst>
                                          <p:attrName>ppt_x</p:attrName>
                                        </p:attrNameLst>
                                      </p:cBhvr>
                                      <p:tavLst>
                                        <p:tav tm="0">
                                          <p:val>
                                            <p:strVal val="#ppt_x"/>
                                          </p:val>
                                        </p:tav>
                                        <p:tav tm="100000">
                                          <p:val>
                                            <p:strVal val="#ppt_x"/>
                                          </p:val>
                                        </p:tav>
                                      </p:tavLst>
                                    </p:anim>
                                    <p:anim calcmode="lin" valueType="num">
                                      <p:cBhvr additive="base">
                                        <p:cTn id="84" dur="250" fill="hold"/>
                                        <p:tgtEl>
                                          <p:spTgt spid="62"/>
                                        </p:tgtEl>
                                        <p:attrNameLst>
                                          <p:attrName>ppt_y</p:attrName>
                                        </p:attrNameLst>
                                      </p:cBhvr>
                                      <p:tavLst>
                                        <p:tav tm="0">
                                          <p:val>
                                            <p:strVal val="1+#ppt_h/2"/>
                                          </p:val>
                                        </p:tav>
                                        <p:tav tm="100000">
                                          <p:val>
                                            <p:strVal val="#ppt_y"/>
                                          </p:val>
                                        </p:tav>
                                      </p:tavLst>
                                    </p:anim>
                                  </p:childTnLst>
                                </p:cTn>
                              </p:par>
                            </p:childTnLst>
                          </p:cTn>
                        </p:par>
                        <p:par>
                          <p:cTn id="85" fill="hold">
                            <p:stCondLst>
                              <p:cond delay="6010"/>
                            </p:stCondLst>
                            <p:childTnLst>
                              <p:par>
                                <p:cTn id="86" presetID="2" presetClass="entr" presetSubtype="4" fill="hold" grpId="0" nodeType="afterEffect">
                                  <p:stCondLst>
                                    <p:cond delay="0"/>
                                  </p:stCondLst>
                                  <p:childTnLst>
                                    <p:set>
                                      <p:cBhvr>
                                        <p:cTn id="87" dur="1" fill="hold">
                                          <p:stCondLst>
                                            <p:cond delay="0"/>
                                          </p:stCondLst>
                                        </p:cTn>
                                        <p:tgtEl>
                                          <p:spTgt spid="63"/>
                                        </p:tgtEl>
                                        <p:attrNameLst>
                                          <p:attrName>style.visibility</p:attrName>
                                        </p:attrNameLst>
                                      </p:cBhvr>
                                      <p:to>
                                        <p:strVal val="visible"/>
                                      </p:to>
                                    </p:set>
                                    <p:anim calcmode="lin" valueType="num">
                                      <p:cBhvr additive="base">
                                        <p:cTn id="88" dur="250" fill="hold"/>
                                        <p:tgtEl>
                                          <p:spTgt spid="63"/>
                                        </p:tgtEl>
                                        <p:attrNameLst>
                                          <p:attrName>ppt_x</p:attrName>
                                        </p:attrNameLst>
                                      </p:cBhvr>
                                      <p:tavLst>
                                        <p:tav tm="0">
                                          <p:val>
                                            <p:strVal val="#ppt_x"/>
                                          </p:val>
                                        </p:tav>
                                        <p:tav tm="100000">
                                          <p:val>
                                            <p:strVal val="#ppt_x"/>
                                          </p:val>
                                        </p:tav>
                                      </p:tavLst>
                                    </p:anim>
                                    <p:anim calcmode="lin" valueType="num">
                                      <p:cBhvr additive="base">
                                        <p:cTn id="89" dur="250" fill="hold"/>
                                        <p:tgtEl>
                                          <p:spTgt spid="63"/>
                                        </p:tgtEl>
                                        <p:attrNameLst>
                                          <p:attrName>ppt_y</p:attrName>
                                        </p:attrNameLst>
                                      </p:cBhvr>
                                      <p:tavLst>
                                        <p:tav tm="0">
                                          <p:val>
                                            <p:strVal val="1+#ppt_h/2"/>
                                          </p:val>
                                        </p:tav>
                                        <p:tav tm="100000">
                                          <p:val>
                                            <p:strVal val="#ppt_y"/>
                                          </p:val>
                                        </p:tav>
                                      </p:tavLst>
                                    </p:anim>
                                  </p:childTnLst>
                                </p:cTn>
                              </p:par>
                            </p:childTnLst>
                          </p:cTn>
                        </p:par>
                        <p:par>
                          <p:cTn id="90" fill="hold">
                            <p:stCondLst>
                              <p:cond delay="6260"/>
                            </p:stCondLst>
                            <p:childTnLst>
                              <p:par>
                                <p:cTn id="91" presetID="2" presetClass="entr" presetSubtype="4" fill="hold" grpId="0" nodeType="afterEffect">
                                  <p:stCondLst>
                                    <p:cond delay="0"/>
                                  </p:stCondLst>
                                  <p:childTnLst>
                                    <p:set>
                                      <p:cBhvr>
                                        <p:cTn id="92" dur="1" fill="hold">
                                          <p:stCondLst>
                                            <p:cond delay="0"/>
                                          </p:stCondLst>
                                        </p:cTn>
                                        <p:tgtEl>
                                          <p:spTgt spid="64"/>
                                        </p:tgtEl>
                                        <p:attrNameLst>
                                          <p:attrName>style.visibility</p:attrName>
                                        </p:attrNameLst>
                                      </p:cBhvr>
                                      <p:to>
                                        <p:strVal val="visible"/>
                                      </p:to>
                                    </p:set>
                                    <p:anim calcmode="lin" valueType="num">
                                      <p:cBhvr additive="base">
                                        <p:cTn id="93" dur="250" fill="hold"/>
                                        <p:tgtEl>
                                          <p:spTgt spid="64"/>
                                        </p:tgtEl>
                                        <p:attrNameLst>
                                          <p:attrName>ppt_x</p:attrName>
                                        </p:attrNameLst>
                                      </p:cBhvr>
                                      <p:tavLst>
                                        <p:tav tm="0">
                                          <p:val>
                                            <p:strVal val="#ppt_x"/>
                                          </p:val>
                                        </p:tav>
                                        <p:tav tm="100000">
                                          <p:val>
                                            <p:strVal val="#ppt_x"/>
                                          </p:val>
                                        </p:tav>
                                      </p:tavLst>
                                    </p:anim>
                                    <p:anim calcmode="lin" valueType="num">
                                      <p:cBhvr additive="base">
                                        <p:cTn id="94" dur="250" fill="hold"/>
                                        <p:tgtEl>
                                          <p:spTgt spid="64"/>
                                        </p:tgtEl>
                                        <p:attrNameLst>
                                          <p:attrName>ppt_y</p:attrName>
                                        </p:attrNameLst>
                                      </p:cBhvr>
                                      <p:tavLst>
                                        <p:tav tm="0">
                                          <p:val>
                                            <p:strVal val="1+#ppt_h/2"/>
                                          </p:val>
                                        </p:tav>
                                        <p:tav tm="100000">
                                          <p:val>
                                            <p:strVal val="#ppt_y"/>
                                          </p:val>
                                        </p:tav>
                                      </p:tavLst>
                                    </p:anim>
                                  </p:childTnLst>
                                </p:cTn>
                              </p:par>
                            </p:childTnLst>
                          </p:cTn>
                        </p:par>
                        <p:par>
                          <p:cTn id="95" fill="hold">
                            <p:stCondLst>
                              <p:cond delay="6510"/>
                            </p:stCondLst>
                            <p:childTnLst>
                              <p:par>
                                <p:cTn id="96" presetID="2" presetClass="entr" presetSubtype="4" fill="hold" grpId="0" nodeType="afterEffect">
                                  <p:stCondLst>
                                    <p:cond delay="0"/>
                                  </p:stCondLst>
                                  <p:childTnLst>
                                    <p:set>
                                      <p:cBhvr>
                                        <p:cTn id="97" dur="1" fill="hold">
                                          <p:stCondLst>
                                            <p:cond delay="0"/>
                                          </p:stCondLst>
                                        </p:cTn>
                                        <p:tgtEl>
                                          <p:spTgt spid="66"/>
                                        </p:tgtEl>
                                        <p:attrNameLst>
                                          <p:attrName>style.visibility</p:attrName>
                                        </p:attrNameLst>
                                      </p:cBhvr>
                                      <p:to>
                                        <p:strVal val="visible"/>
                                      </p:to>
                                    </p:set>
                                    <p:anim calcmode="lin" valueType="num">
                                      <p:cBhvr additive="base">
                                        <p:cTn id="98" dur="250" fill="hold"/>
                                        <p:tgtEl>
                                          <p:spTgt spid="66"/>
                                        </p:tgtEl>
                                        <p:attrNameLst>
                                          <p:attrName>ppt_x</p:attrName>
                                        </p:attrNameLst>
                                      </p:cBhvr>
                                      <p:tavLst>
                                        <p:tav tm="0">
                                          <p:val>
                                            <p:strVal val="#ppt_x"/>
                                          </p:val>
                                        </p:tav>
                                        <p:tav tm="100000">
                                          <p:val>
                                            <p:strVal val="#ppt_x"/>
                                          </p:val>
                                        </p:tav>
                                      </p:tavLst>
                                    </p:anim>
                                    <p:anim calcmode="lin" valueType="num">
                                      <p:cBhvr additive="base">
                                        <p:cTn id="99" dur="250" fill="hold"/>
                                        <p:tgtEl>
                                          <p:spTgt spid="66"/>
                                        </p:tgtEl>
                                        <p:attrNameLst>
                                          <p:attrName>ppt_y</p:attrName>
                                        </p:attrNameLst>
                                      </p:cBhvr>
                                      <p:tavLst>
                                        <p:tav tm="0">
                                          <p:val>
                                            <p:strVal val="1+#ppt_h/2"/>
                                          </p:val>
                                        </p:tav>
                                        <p:tav tm="100000">
                                          <p:val>
                                            <p:strVal val="#ppt_y"/>
                                          </p:val>
                                        </p:tav>
                                      </p:tavLst>
                                    </p:anim>
                                  </p:childTnLst>
                                </p:cTn>
                              </p:par>
                            </p:childTnLst>
                          </p:cTn>
                        </p:par>
                        <p:par>
                          <p:cTn id="100" fill="hold">
                            <p:stCondLst>
                              <p:cond delay="6760"/>
                            </p:stCondLst>
                            <p:childTnLst>
                              <p:par>
                                <p:cTn id="101" presetID="2" presetClass="entr" presetSubtype="4" fill="hold" grpId="0" nodeType="afterEffect">
                                  <p:stCondLst>
                                    <p:cond delay="0"/>
                                  </p:stCondLst>
                                  <p:childTnLst>
                                    <p:set>
                                      <p:cBhvr>
                                        <p:cTn id="102" dur="1" fill="hold">
                                          <p:stCondLst>
                                            <p:cond delay="0"/>
                                          </p:stCondLst>
                                        </p:cTn>
                                        <p:tgtEl>
                                          <p:spTgt spid="22"/>
                                        </p:tgtEl>
                                        <p:attrNameLst>
                                          <p:attrName>style.visibility</p:attrName>
                                        </p:attrNameLst>
                                      </p:cBhvr>
                                      <p:to>
                                        <p:strVal val="visible"/>
                                      </p:to>
                                    </p:set>
                                    <p:anim calcmode="lin" valueType="num">
                                      <p:cBhvr additive="base">
                                        <p:cTn id="103" dur="250" fill="hold"/>
                                        <p:tgtEl>
                                          <p:spTgt spid="22"/>
                                        </p:tgtEl>
                                        <p:attrNameLst>
                                          <p:attrName>ppt_x</p:attrName>
                                        </p:attrNameLst>
                                      </p:cBhvr>
                                      <p:tavLst>
                                        <p:tav tm="0">
                                          <p:val>
                                            <p:strVal val="#ppt_x"/>
                                          </p:val>
                                        </p:tav>
                                        <p:tav tm="100000">
                                          <p:val>
                                            <p:strVal val="#ppt_x"/>
                                          </p:val>
                                        </p:tav>
                                      </p:tavLst>
                                    </p:anim>
                                    <p:anim calcmode="lin" valueType="num">
                                      <p:cBhvr additive="base">
                                        <p:cTn id="104" dur="250" fill="hold"/>
                                        <p:tgtEl>
                                          <p:spTgt spid="22"/>
                                        </p:tgtEl>
                                        <p:attrNameLst>
                                          <p:attrName>ppt_y</p:attrName>
                                        </p:attrNameLst>
                                      </p:cBhvr>
                                      <p:tavLst>
                                        <p:tav tm="0">
                                          <p:val>
                                            <p:strVal val="1+#ppt_h/2"/>
                                          </p:val>
                                        </p:tav>
                                        <p:tav tm="100000">
                                          <p:val>
                                            <p:strVal val="#ppt_y"/>
                                          </p:val>
                                        </p:tav>
                                      </p:tavLst>
                                    </p:anim>
                                  </p:childTnLst>
                                </p:cTn>
                              </p:par>
                            </p:childTnLst>
                          </p:cTn>
                        </p:par>
                        <p:par>
                          <p:cTn id="105" fill="hold">
                            <p:stCondLst>
                              <p:cond delay="7010"/>
                            </p:stCondLst>
                            <p:childTnLst>
                              <p:par>
                                <p:cTn id="106" presetID="2" presetClass="entr" presetSubtype="4" fill="hold" grpId="0" nodeType="afterEffect">
                                  <p:stCondLst>
                                    <p:cond delay="0"/>
                                  </p:stCondLst>
                                  <p:childTnLst>
                                    <p:set>
                                      <p:cBhvr>
                                        <p:cTn id="107" dur="1" fill="hold">
                                          <p:stCondLst>
                                            <p:cond delay="0"/>
                                          </p:stCondLst>
                                        </p:cTn>
                                        <p:tgtEl>
                                          <p:spTgt spid="23"/>
                                        </p:tgtEl>
                                        <p:attrNameLst>
                                          <p:attrName>style.visibility</p:attrName>
                                        </p:attrNameLst>
                                      </p:cBhvr>
                                      <p:to>
                                        <p:strVal val="visible"/>
                                      </p:to>
                                    </p:set>
                                    <p:anim calcmode="lin" valueType="num">
                                      <p:cBhvr additive="base">
                                        <p:cTn id="108" dur="250" fill="hold"/>
                                        <p:tgtEl>
                                          <p:spTgt spid="23"/>
                                        </p:tgtEl>
                                        <p:attrNameLst>
                                          <p:attrName>ppt_x</p:attrName>
                                        </p:attrNameLst>
                                      </p:cBhvr>
                                      <p:tavLst>
                                        <p:tav tm="0">
                                          <p:val>
                                            <p:strVal val="#ppt_x"/>
                                          </p:val>
                                        </p:tav>
                                        <p:tav tm="100000">
                                          <p:val>
                                            <p:strVal val="#ppt_x"/>
                                          </p:val>
                                        </p:tav>
                                      </p:tavLst>
                                    </p:anim>
                                    <p:anim calcmode="lin" valueType="num">
                                      <p:cBhvr additive="base">
                                        <p:cTn id="109" dur="250" fill="hold"/>
                                        <p:tgtEl>
                                          <p:spTgt spid="23"/>
                                        </p:tgtEl>
                                        <p:attrNameLst>
                                          <p:attrName>ppt_y</p:attrName>
                                        </p:attrNameLst>
                                      </p:cBhvr>
                                      <p:tavLst>
                                        <p:tav tm="0">
                                          <p:val>
                                            <p:strVal val="1+#ppt_h/2"/>
                                          </p:val>
                                        </p:tav>
                                        <p:tav tm="100000">
                                          <p:val>
                                            <p:strVal val="#ppt_y"/>
                                          </p:val>
                                        </p:tav>
                                      </p:tavLst>
                                    </p:anim>
                                  </p:childTnLst>
                                </p:cTn>
                              </p:par>
                            </p:childTnLst>
                          </p:cTn>
                        </p:par>
                        <p:par>
                          <p:cTn id="110" fill="hold">
                            <p:stCondLst>
                              <p:cond delay="7260"/>
                            </p:stCondLst>
                            <p:childTnLst>
                              <p:par>
                                <p:cTn id="111" presetID="2" presetClass="entr" presetSubtype="4" fill="hold" grpId="0" nodeType="afterEffect">
                                  <p:stCondLst>
                                    <p:cond delay="0"/>
                                  </p:stCondLst>
                                  <p:childTnLst>
                                    <p:set>
                                      <p:cBhvr>
                                        <p:cTn id="112" dur="1" fill="hold">
                                          <p:stCondLst>
                                            <p:cond delay="0"/>
                                          </p:stCondLst>
                                        </p:cTn>
                                        <p:tgtEl>
                                          <p:spTgt spid="24"/>
                                        </p:tgtEl>
                                        <p:attrNameLst>
                                          <p:attrName>style.visibility</p:attrName>
                                        </p:attrNameLst>
                                      </p:cBhvr>
                                      <p:to>
                                        <p:strVal val="visible"/>
                                      </p:to>
                                    </p:set>
                                    <p:anim calcmode="lin" valueType="num">
                                      <p:cBhvr additive="base">
                                        <p:cTn id="113" dur="250" fill="hold"/>
                                        <p:tgtEl>
                                          <p:spTgt spid="24"/>
                                        </p:tgtEl>
                                        <p:attrNameLst>
                                          <p:attrName>ppt_x</p:attrName>
                                        </p:attrNameLst>
                                      </p:cBhvr>
                                      <p:tavLst>
                                        <p:tav tm="0">
                                          <p:val>
                                            <p:strVal val="#ppt_x"/>
                                          </p:val>
                                        </p:tav>
                                        <p:tav tm="100000">
                                          <p:val>
                                            <p:strVal val="#ppt_x"/>
                                          </p:val>
                                        </p:tav>
                                      </p:tavLst>
                                    </p:anim>
                                    <p:anim calcmode="lin" valueType="num">
                                      <p:cBhvr additive="base">
                                        <p:cTn id="114" dur="250" fill="hold"/>
                                        <p:tgtEl>
                                          <p:spTgt spid="24"/>
                                        </p:tgtEl>
                                        <p:attrNameLst>
                                          <p:attrName>ppt_y</p:attrName>
                                        </p:attrNameLst>
                                      </p:cBhvr>
                                      <p:tavLst>
                                        <p:tav tm="0">
                                          <p:val>
                                            <p:strVal val="1+#ppt_h/2"/>
                                          </p:val>
                                        </p:tav>
                                        <p:tav tm="100000">
                                          <p:val>
                                            <p:strVal val="#ppt_y"/>
                                          </p:val>
                                        </p:tav>
                                      </p:tavLst>
                                    </p:anim>
                                  </p:childTnLst>
                                </p:cTn>
                              </p:par>
                            </p:childTnLst>
                          </p:cTn>
                        </p:par>
                        <p:par>
                          <p:cTn id="115" fill="hold">
                            <p:stCondLst>
                              <p:cond delay="7510"/>
                            </p:stCondLst>
                            <p:childTnLst>
                              <p:par>
                                <p:cTn id="116" presetID="2" presetClass="entr" presetSubtype="4" fill="hold" grpId="0" nodeType="afterEffect">
                                  <p:stCondLst>
                                    <p:cond delay="0"/>
                                  </p:stCondLst>
                                  <p:childTnLst>
                                    <p:set>
                                      <p:cBhvr>
                                        <p:cTn id="117" dur="1" fill="hold">
                                          <p:stCondLst>
                                            <p:cond delay="0"/>
                                          </p:stCondLst>
                                        </p:cTn>
                                        <p:tgtEl>
                                          <p:spTgt spid="25"/>
                                        </p:tgtEl>
                                        <p:attrNameLst>
                                          <p:attrName>style.visibility</p:attrName>
                                        </p:attrNameLst>
                                      </p:cBhvr>
                                      <p:to>
                                        <p:strVal val="visible"/>
                                      </p:to>
                                    </p:set>
                                    <p:anim calcmode="lin" valueType="num">
                                      <p:cBhvr additive="base">
                                        <p:cTn id="118" dur="250" fill="hold"/>
                                        <p:tgtEl>
                                          <p:spTgt spid="25"/>
                                        </p:tgtEl>
                                        <p:attrNameLst>
                                          <p:attrName>ppt_x</p:attrName>
                                        </p:attrNameLst>
                                      </p:cBhvr>
                                      <p:tavLst>
                                        <p:tav tm="0">
                                          <p:val>
                                            <p:strVal val="#ppt_x"/>
                                          </p:val>
                                        </p:tav>
                                        <p:tav tm="100000">
                                          <p:val>
                                            <p:strVal val="#ppt_x"/>
                                          </p:val>
                                        </p:tav>
                                      </p:tavLst>
                                    </p:anim>
                                    <p:anim calcmode="lin" valueType="num">
                                      <p:cBhvr additive="base">
                                        <p:cTn id="119" dur="250" fill="hold"/>
                                        <p:tgtEl>
                                          <p:spTgt spid="25"/>
                                        </p:tgtEl>
                                        <p:attrNameLst>
                                          <p:attrName>ppt_y</p:attrName>
                                        </p:attrNameLst>
                                      </p:cBhvr>
                                      <p:tavLst>
                                        <p:tav tm="0">
                                          <p:val>
                                            <p:strVal val="1+#ppt_h/2"/>
                                          </p:val>
                                        </p:tav>
                                        <p:tav tm="100000">
                                          <p:val>
                                            <p:strVal val="#ppt_y"/>
                                          </p:val>
                                        </p:tav>
                                      </p:tavLst>
                                    </p:anim>
                                  </p:childTnLst>
                                </p:cTn>
                              </p:par>
                            </p:childTnLst>
                          </p:cTn>
                        </p:par>
                        <p:par>
                          <p:cTn id="120" fill="hold">
                            <p:stCondLst>
                              <p:cond delay="7760"/>
                            </p:stCondLst>
                            <p:childTnLst>
                              <p:par>
                                <p:cTn id="121" presetID="2" presetClass="entr" presetSubtype="4" fill="hold" grpId="0" nodeType="afterEffect">
                                  <p:stCondLst>
                                    <p:cond delay="0"/>
                                  </p:stCondLst>
                                  <p:childTnLst>
                                    <p:set>
                                      <p:cBhvr>
                                        <p:cTn id="122" dur="1" fill="hold">
                                          <p:stCondLst>
                                            <p:cond delay="0"/>
                                          </p:stCondLst>
                                        </p:cTn>
                                        <p:tgtEl>
                                          <p:spTgt spid="26"/>
                                        </p:tgtEl>
                                        <p:attrNameLst>
                                          <p:attrName>style.visibility</p:attrName>
                                        </p:attrNameLst>
                                      </p:cBhvr>
                                      <p:to>
                                        <p:strVal val="visible"/>
                                      </p:to>
                                    </p:set>
                                    <p:anim calcmode="lin" valueType="num">
                                      <p:cBhvr additive="base">
                                        <p:cTn id="123" dur="250" fill="hold"/>
                                        <p:tgtEl>
                                          <p:spTgt spid="26"/>
                                        </p:tgtEl>
                                        <p:attrNameLst>
                                          <p:attrName>ppt_x</p:attrName>
                                        </p:attrNameLst>
                                      </p:cBhvr>
                                      <p:tavLst>
                                        <p:tav tm="0">
                                          <p:val>
                                            <p:strVal val="#ppt_x"/>
                                          </p:val>
                                        </p:tav>
                                        <p:tav tm="100000">
                                          <p:val>
                                            <p:strVal val="#ppt_x"/>
                                          </p:val>
                                        </p:tav>
                                      </p:tavLst>
                                    </p:anim>
                                    <p:anim calcmode="lin" valueType="num">
                                      <p:cBhvr additive="base">
                                        <p:cTn id="124" dur="250" fill="hold"/>
                                        <p:tgtEl>
                                          <p:spTgt spid="26"/>
                                        </p:tgtEl>
                                        <p:attrNameLst>
                                          <p:attrName>ppt_y</p:attrName>
                                        </p:attrNameLst>
                                      </p:cBhvr>
                                      <p:tavLst>
                                        <p:tav tm="0">
                                          <p:val>
                                            <p:strVal val="1+#ppt_h/2"/>
                                          </p:val>
                                        </p:tav>
                                        <p:tav tm="100000">
                                          <p:val>
                                            <p:strVal val="#ppt_y"/>
                                          </p:val>
                                        </p:tav>
                                      </p:tavLst>
                                    </p:anim>
                                  </p:childTnLst>
                                </p:cTn>
                              </p:par>
                            </p:childTnLst>
                          </p:cTn>
                        </p:par>
                        <p:par>
                          <p:cTn id="125" fill="hold">
                            <p:stCondLst>
                              <p:cond delay="8010"/>
                            </p:stCondLst>
                            <p:childTnLst>
                              <p:par>
                                <p:cTn id="126" presetID="2" presetClass="entr" presetSubtype="4" fill="hold" grpId="0" nodeType="afterEffect">
                                  <p:stCondLst>
                                    <p:cond delay="0"/>
                                  </p:stCondLst>
                                  <p:childTnLst>
                                    <p:set>
                                      <p:cBhvr>
                                        <p:cTn id="127" dur="1" fill="hold">
                                          <p:stCondLst>
                                            <p:cond delay="0"/>
                                          </p:stCondLst>
                                        </p:cTn>
                                        <p:tgtEl>
                                          <p:spTgt spid="27"/>
                                        </p:tgtEl>
                                        <p:attrNameLst>
                                          <p:attrName>style.visibility</p:attrName>
                                        </p:attrNameLst>
                                      </p:cBhvr>
                                      <p:to>
                                        <p:strVal val="visible"/>
                                      </p:to>
                                    </p:set>
                                    <p:anim calcmode="lin" valueType="num">
                                      <p:cBhvr additive="base">
                                        <p:cTn id="128" dur="250" fill="hold"/>
                                        <p:tgtEl>
                                          <p:spTgt spid="27"/>
                                        </p:tgtEl>
                                        <p:attrNameLst>
                                          <p:attrName>ppt_x</p:attrName>
                                        </p:attrNameLst>
                                      </p:cBhvr>
                                      <p:tavLst>
                                        <p:tav tm="0">
                                          <p:val>
                                            <p:strVal val="#ppt_x"/>
                                          </p:val>
                                        </p:tav>
                                        <p:tav tm="100000">
                                          <p:val>
                                            <p:strVal val="#ppt_x"/>
                                          </p:val>
                                        </p:tav>
                                      </p:tavLst>
                                    </p:anim>
                                    <p:anim calcmode="lin" valueType="num">
                                      <p:cBhvr additive="base">
                                        <p:cTn id="129" dur="250" fill="hold"/>
                                        <p:tgtEl>
                                          <p:spTgt spid="27"/>
                                        </p:tgtEl>
                                        <p:attrNameLst>
                                          <p:attrName>ppt_y</p:attrName>
                                        </p:attrNameLst>
                                      </p:cBhvr>
                                      <p:tavLst>
                                        <p:tav tm="0">
                                          <p:val>
                                            <p:strVal val="1+#ppt_h/2"/>
                                          </p:val>
                                        </p:tav>
                                        <p:tav tm="100000">
                                          <p:val>
                                            <p:strVal val="#ppt_y"/>
                                          </p:val>
                                        </p:tav>
                                      </p:tavLst>
                                    </p:anim>
                                  </p:childTnLst>
                                </p:cTn>
                              </p:par>
                            </p:childTnLst>
                          </p:cTn>
                        </p:par>
                        <p:par>
                          <p:cTn id="130" fill="hold">
                            <p:stCondLst>
                              <p:cond delay="8260"/>
                            </p:stCondLst>
                            <p:childTnLst>
                              <p:par>
                                <p:cTn id="131" presetID="2" presetClass="entr" presetSubtype="4" fill="hold" grpId="0" nodeType="afterEffect">
                                  <p:stCondLst>
                                    <p:cond delay="0"/>
                                  </p:stCondLst>
                                  <p:childTnLst>
                                    <p:set>
                                      <p:cBhvr>
                                        <p:cTn id="132" dur="1" fill="hold">
                                          <p:stCondLst>
                                            <p:cond delay="0"/>
                                          </p:stCondLst>
                                        </p:cTn>
                                        <p:tgtEl>
                                          <p:spTgt spid="28"/>
                                        </p:tgtEl>
                                        <p:attrNameLst>
                                          <p:attrName>style.visibility</p:attrName>
                                        </p:attrNameLst>
                                      </p:cBhvr>
                                      <p:to>
                                        <p:strVal val="visible"/>
                                      </p:to>
                                    </p:set>
                                    <p:anim calcmode="lin" valueType="num">
                                      <p:cBhvr additive="base">
                                        <p:cTn id="133" dur="250" fill="hold"/>
                                        <p:tgtEl>
                                          <p:spTgt spid="28"/>
                                        </p:tgtEl>
                                        <p:attrNameLst>
                                          <p:attrName>ppt_x</p:attrName>
                                        </p:attrNameLst>
                                      </p:cBhvr>
                                      <p:tavLst>
                                        <p:tav tm="0">
                                          <p:val>
                                            <p:strVal val="#ppt_x"/>
                                          </p:val>
                                        </p:tav>
                                        <p:tav tm="100000">
                                          <p:val>
                                            <p:strVal val="#ppt_x"/>
                                          </p:val>
                                        </p:tav>
                                      </p:tavLst>
                                    </p:anim>
                                    <p:anim calcmode="lin" valueType="num">
                                      <p:cBhvr additive="base">
                                        <p:cTn id="134" dur="250" fill="hold"/>
                                        <p:tgtEl>
                                          <p:spTgt spid="28"/>
                                        </p:tgtEl>
                                        <p:attrNameLst>
                                          <p:attrName>ppt_y</p:attrName>
                                        </p:attrNameLst>
                                      </p:cBhvr>
                                      <p:tavLst>
                                        <p:tav tm="0">
                                          <p:val>
                                            <p:strVal val="1+#ppt_h/2"/>
                                          </p:val>
                                        </p:tav>
                                        <p:tav tm="100000">
                                          <p:val>
                                            <p:strVal val="#ppt_y"/>
                                          </p:val>
                                        </p:tav>
                                      </p:tavLst>
                                    </p:anim>
                                  </p:childTnLst>
                                </p:cTn>
                              </p:par>
                            </p:childTnLst>
                          </p:cTn>
                        </p:par>
                        <p:par>
                          <p:cTn id="135" fill="hold">
                            <p:stCondLst>
                              <p:cond delay="8510"/>
                            </p:stCondLst>
                            <p:childTnLst>
                              <p:par>
                                <p:cTn id="136" presetID="2" presetClass="entr" presetSubtype="4" fill="hold" grpId="0" nodeType="afterEffect">
                                  <p:stCondLst>
                                    <p:cond delay="0"/>
                                  </p:stCondLst>
                                  <p:childTnLst>
                                    <p:set>
                                      <p:cBhvr>
                                        <p:cTn id="137" dur="1" fill="hold">
                                          <p:stCondLst>
                                            <p:cond delay="0"/>
                                          </p:stCondLst>
                                        </p:cTn>
                                        <p:tgtEl>
                                          <p:spTgt spid="29"/>
                                        </p:tgtEl>
                                        <p:attrNameLst>
                                          <p:attrName>style.visibility</p:attrName>
                                        </p:attrNameLst>
                                      </p:cBhvr>
                                      <p:to>
                                        <p:strVal val="visible"/>
                                      </p:to>
                                    </p:set>
                                    <p:anim calcmode="lin" valueType="num">
                                      <p:cBhvr additive="base">
                                        <p:cTn id="138" dur="250" fill="hold"/>
                                        <p:tgtEl>
                                          <p:spTgt spid="29"/>
                                        </p:tgtEl>
                                        <p:attrNameLst>
                                          <p:attrName>ppt_x</p:attrName>
                                        </p:attrNameLst>
                                      </p:cBhvr>
                                      <p:tavLst>
                                        <p:tav tm="0">
                                          <p:val>
                                            <p:strVal val="#ppt_x"/>
                                          </p:val>
                                        </p:tav>
                                        <p:tav tm="100000">
                                          <p:val>
                                            <p:strVal val="#ppt_x"/>
                                          </p:val>
                                        </p:tav>
                                      </p:tavLst>
                                    </p:anim>
                                    <p:anim calcmode="lin" valueType="num">
                                      <p:cBhvr additive="base">
                                        <p:cTn id="139" dur="250" fill="hold"/>
                                        <p:tgtEl>
                                          <p:spTgt spid="29"/>
                                        </p:tgtEl>
                                        <p:attrNameLst>
                                          <p:attrName>ppt_y</p:attrName>
                                        </p:attrNameLst>
                                      </p:cBhvr>
                                      <p:tavLst>
                                        <p:tav tm="0">
                                          <p:val>
                                            <p:strVal val="1+#ppt_h/2"/>
                                          </p:val>
                                        </p:tav>
                                        <p:tav tm="100000">
                                          <p:val>
                                            <p:strVal val="#ppt_y"/>
                                          </p:val>
                                        </p:tav>
                                      </p:tavLst>
                                    </p:anim>
                                  </p:childTnLst>
                                </p:cTn>
                              </p:par>
                            </p:childTnLst>
                          </p:cTn>
                        </p:par>
                        <p:par>
                          <p:cTn id="140" fill="hold">
                            <p:stCondLst>
                              <p:cond delay="8760"/>
                            </p:stCondLst>
                            <p:childTnLst>
                              <p:par>
                                <p:cTn id="141" presetID="2" presetClass="entr" presetSubtype="4" fill="hold" grpId="0" nodeType="afterEffect">
                                  <p:stCondLst>
                                    <p:cond delay="0"/>
                                  </p:stCondLst>
                                  <p:childTnLst>
                                    <p:set>
                                      <p:cBhvr>
                                        <p:cTn id="142" dur="1" fill="hold">
                                          <p:stCondLst>
                                            <p:cond delay="0"/>
                                          </p:stCondLst>
                                        </p:cTn>
                                        <p:tgtEl>
                                          <p:spTgt spid="30"/>
                                        </p:tgtEl>
                                        <p:attrNameLst>
                                          <p:attrName>style.visibility</p:attrName>
                                        </p:attrNameLst>
                                      </p:cBhvr>
                                      <p:to>
                                        <p:strVal val="visible"/>
                                      </p:to>
                                    </p:set>
                                    <p:anim calcmode="lin" valueType="num">
                                      <p:cBhvr additive="base">
                                        <p:cTn id="143" dur="250" fill="hold"/>
                                        <p:tgtEl>
                                          <p:spTgt spid="30"/>
                                        </p:tgtEl>
                                        <p:attrNameLst>
                                          <p:attrName>ppt_x</p:attrName>
                                        </p:attrNameLst>
                                      </p:cBhvr>
                                      <p:tavLst>
                                        <p:tav tm="0">
                                          <p:val>
                                            <p:strVal val="#ppt_x"/>
                                          </p:val>
                                        </p:tav>
                                        <p:tav tm="100000">
                                          <p:val>
                                            <p:strVal val="#ppt_x"/>
                                          </p:val>
                                        </p:tav>
                                      </p:tavLst>
                                    </p:anim>
                                    <p:anim calcmode="lin" valueType="num">
                                      <p:cBhvr additive="base">
                                        <p:cTn id="144" dur="250" fill="hold"/>
                                        <p:tgtEl>
                                          <p:spTgt spid="30"/>
                                        </p:tgtEl>
                                        <p:attrNameLst>
                                          <p:attrName>ppt_y</p:attrName>
                                        </p:attrNameLst>
                                      </p:cBhvr>
                                      <p:tavLst>
                                        <p:tav tm="0">
                                          <p:val>
                                            <p:strVal val="1+#ppt_h/2"/>
                                          </p:val>
                                        </p:tav>
                                        <p:tav tm="100000">
                                          <p:val>
                                            <p:strVal val="#ppt_y"/>
                                          </p:val>
                                        </p:tav>
                                      </p:tavLst>
                                    </p:anim>
                                  </p:childTnLst>
                                </p:cTn>
                              </p:par>
                            </p:childTnLst>
                          </p:cTn>
                        </p:par>
                        <p:par>
                          <p:cTn id="145" fill="hold">
                            <p:stCondLst>
                              <p:cond delay="9010"/>
                            </p:stCondLst>
                            <p:childTnLst>
                              <p:par>
                                <p:cTn id="146" presetID="2" presetClass="entr" presetSubtype="4" fill="hold" grpId="0" nodeType="afterEffect">
                                  <p:stCondLst>
                                    <p:cond delay="0"/>
                                  </p:stCondLst>
                                  <p:childTnLst>
                                    <p:set>
                                      <p:cBhvr>
                                        <p:cTn id="147" dur="1" fill="hold">
                                          <p:stCondLst>
                                            <p:cond delay="0"/>
                                          </p:stCondLst>
                                        </p:cTn>
                                        <p:tgtEl>
                                          <p:spTgt spid="31"/>
                                        </p:tgtEl>
                                        <p:attrNameLst>
                                          <p:attrName>style.visibility</p:attrName>
                                        </p:attrNameLst>
                                      </p:cBhvr>
                                      <p:to>
                                        <p:strVal val="visible"/>
                                      </p:to>
                                    </p:set>
                                    <p:anim calcmode="lin" valueType="num">
                                      <p:cBhvr additive="base">
                                        <p:cTn id="148" dur="250" fill="hold"/>
                                        <p:tgtEl>
                                          <p:spTgt spid="31"/>
                                        </p:tgtEl>
                                        <p:attrNameLst>
                                          <p:attrName>ppt_x</p:attrName>
                                        </p:attrNameLst>
                                      </p:cBhvr>
                                      <p:tavLst>
                                        <p:tav tm="0">
                                          <p:val>
                                            <p:strVal val="#ppt_x"/>
                                          </p:val>
                                        </p:tav>
                                        <p:tav tm="100000">
                                          <p:val>
                                            <p:strVal val="#ppt_x"/>
                                          </p:val>
                                        </p:tav>
                                      </p:tavLst>
                                    </p:anim>
                                    <p:anim calcmode="lin" valueType="num">
                                      <p:cBhvr additive="base">
                                        <p:cTn id="149" dur="250" fill="hold"/>
                                        <p:tgtEl>
                                          <p:spTgt spid="31"/>
                                        </p:tgtEl>
                                        <p:attrNameLst>
                                          <p:attrName>ppt_y</p:attrName>
                                        </p:attrNameLst>
                                      </p:cBhvr>
                                      <p:tavLst>
                                        <p:tav tm="0">
                                          <p:val>
                                            <p:strVal val="1+#ppt_h/2"/>
                                          </p:val>
                                        </p:tav>
                                        <p:tav tm="100000">
                                          <p:val>
                                            <p:strVal val="#ppt_y"/>
                                          </p:val>
                                        </p:tav>
                                      </p:tavLst>
                                    </p:anim>
                                  </p:childTnLst>
                                </p:cTn>
                              </p:par>
                            </p:childTnLst>
                          </p:cTn>
                        </p:par>
                        <p:par>
                          <p:cTn id="150" fill="hold">
                            <p:stCondLst>
                              <p:cond delay="9260"/>
                            </p:stCondLst>
                            <p:childTnLst>
                              <p:par>
                                <p:cTn id="151" presetID="2" presetClass="entr" presetSubtype="4" fill="hold" grpId="0" nodeType="afterEffect">
                                  <p:stCondLst>
                                    <p:cond delay="0"/>
                                  </p:stCondLst>
                                  <p:childTnLst>
                                    <p:set>
                                      <p:cBhvr>
                                        <p:cTn id="152" dur="1" fill="hold">
                                          <p:stCondLst>
                                            <p:cond delay="0"/>
                                          </p:stCondLst>
                                        </p:cTn>
                                        <p:tgtEl>
                                          <p:spTgt spid="32"/>
                                        </p:tgtEl>
                                        <p:attrNameLst>
                                          <p:attrName>style.visibility</p:attrName>
                                        </p:attrNameLst>
                                      </p:cBhvr>
                                      <p:to>
                                        <p:strVal val="visible"/>
                                      </p:to>
                                    </p:set>
                                    <p:anim calcmode="lin" valueType="num">
                                      <p:cBhvr additive="base">
                                        <p:cTn id="153" dur="250" fill="hold"/>
                                        <p:tgtEl>
                                          <p:spTgt spid="32"/>
                                        </p:tgtEl>
                                        <p:attrNameLst>
                                          <p:attrName>ppt_x</p:attrName>
                                        </p:attrNameLst>
                                      </p:cBhvr>
                                      <p:tavLst>
                                        <p:tav tm="0">
                                          <p:val>
                                            <p:strVal val="#ppt_x"/>
                                          </p:val>
                                        </p:tav>
                                        <p:tav tm="100000">
                                          <p:val>
                                            <p:strVal val="#ppt_x"/>
                                          </p:val>
                                        </p:tav>
                                      </p:tavLst>
                                    </p:anim>
                                    <p:anim calcmode="lin" valueType="num">
                                      <p:cBhvr additive="base">
                                        <p:cTn id="154" dur="250" fill="hold"/>
                                        <p:tgtEl>
                                          <p:spTgt spid="32"/>
                                        </p:tgtEl>
                                        <p:attrNameLst>
                                          <p:attrName>ppt_y</p:attrName>
                                        </p:attrNameLst>
                                      </p:cBhvr>
                                      <p:tavLst>
                                        <p:tav tm="0">
                                          <p:val>
                                            <p:strVal val="1+#ppt_h/2"/>
                                          </p:val>
                                        </p:tav>
                                        <p:tav tm="100000">
                                          <p:val>
                                            <p:strVal val="#ppt_y"/>
                                          </p:val>
                                        </p:tav>
                                      </p:tavLst>
                                    </p:anim>
                                  </p:childTnLst>
                                </p:cTn>
                              </p:par>
                            </p:childTnLst>
                          </p:cTn>
                        </p:par>
                        <p:par>
                          <p:cTn id="155" fill="hold">
                            <p:stCondLst>
                              <p:cond delay="9510"/>
                            </p:stCondLst>
                            <p:childTnLst>
                              <p:par>
                                <p:cTn id="156" presetID="2" presetClass="entr" presetSubtype="4" fill="hold" grpId="0" nodeType="afterEffect">
                                  <p:stCondLst>
                                    <p:cond delay="0"/>
                                  </p:stCondLst>
                                  <p:childTnLst>
                                    <p:set>
                                      <p:cBhvr>
                                        <p:cTn id="157" dur="1" fill="hold">
                                          <p:stCondLst>
                                            <p:cond delay="0"/>
                                          </p:stCondLst>
                                        </p:cTn>
                                        <p:tgtEl>
                                          <p:spTgt spid="33"/>
                                        </p:tgtEl>
                                        <p:attrNameLst>
                                          <p:attrName>style.visibility</p:attrName>
                                        </p:attrNameLst>
                                      </p:cBhvr>
                                      <p:to>
                                        <p:strVal val="visible"/>
                                      </p:to>
                                    </p:set>
                                    <p:anim calcmode="lin" valueType="num">
                                      <p:cBhvr additive="base">
                                        <p:cTn id="158" dur="250" fill="hold"/>
                                        <p:tgtEl>
                                          <p:spTgt spid="33"/>
                                        </p:tgtEl>
                                        <p:attrNameLst>
                                          <p:attrName>ppt_x</p:attrName>
                                        </p:attrNameLst>
                                      </p:cBhvr>
                                      <p:tavLst>
                                        <p:tav tm="0">
                                          <p:val>
                                            <p:strVal val="#ppt_x"/>
                                          </p:val>
                                        </p:tav>
                                        <p:tav tm="100000">
                                          <p:val>
                                            <p:strVal val="#ppt_x"/>
                                          </p:val>
                                        </p:tav>
                                      </p:tavLst>
                                    </p:anim>
                                    <p:anim calcmode="lin" valueType="num">
                                      <p:cBhvr additive="base">
                                        <p:cTn id="159" dur="250" fill="hold"/>
                                        <p:tgtEl>
                                          <p:spTgt spid="33"/>
                                        </p:tgtEl>
                                        <p:attrNameLst>
                                          <p:attrName>ppt_y</p:attrName>
                                        </p:attrNameLst>
                                      </p:cBhvr>
                                      <p:tavLst>
                                        <p:tav tm="0">
                                          <p:val>
                                            <p:strVal val="1+#ppt_h/2"/>
                                          </p:val>
                                        </p:tav>
                                        <p:tav tm="100000">
                                          <p:val>
                                            <p:strVal val="#ppt_y"/>
                                          </p:val>
                                        </p:tav>
                                      </p:tavLst>
                                    </p:anim>
                                  </p:childTnLst>
                                </p:cTn>
                              </p:par>
                            </p:childTnLst>
                          </p:cTn>
                        </p:par>
                        <p:par>
                          <p:cTn id="160" fill="hold">
                            <p:stCondLst>
                              <p:cond delay="9760"/>
                            </p:stCondLst>
                            <p:childTnLst>
                              <p:par>
                                <p:cTn id="161" presetID="2" presetClass="entr" presetSubtype="4" fill="hold" grpId="0" nodeType="afterEffect">
                                  <p:stCondLst>
                                    <p:cond delay="0"/>
                                  </p:stCondLst>
                                  <p:childTnLst>
                                    <p:set>
                                      <p:cBhvr>
                                        <p:cTn id="162" dur="1" fill="hold">
                                          <p:stCondLst>
                                            <p:cond delay="0"/>
                                          </p:stCondLst>
                                        </p:cTn>
                                        <p:tgtEl>
                                          <p:spTgt spid="34"/>
                                        </p:tgtEl>
                                        <p:attrNameLst>
                                          <p:attrName>style.visibility</p:attrName>
                                        </p:attrNameLst>
                                      </p:cBhvr>
                                      <p:to>
                                        <p:strVal val="visible"/>
                                      </p:to>
                                    </p:set>
                                    <p:anim calcmode="lin" valueType="num">
                                      <p:cBhvr additive="base">
                                        <p:cTn id="163" dur="250" fill="hold"/>
                                        <p:tgtEl>
                                          <p:spTgt spid="34"/>
                                        </p:tgtEl>
                                        <p:attrNameLst>
                                          <p:attrName>ppt_x</p:attrName>
                                        </p:attrNameLst>
                                      </p:cBhvr>
                                      <p:tavLst>
                                        <p:tav tm="0">
                                          <p:val>
                                            <p:strVal val="#ppt_x"/>
                                          </p:val>
                                        </p:tav>
                                        <p:tav tm="100000">
                                          <p:val>
                                            <p:strVal val="#ppt_x"/>
                                          </p:val>
                                        </p:tav>
                                      </p:tavLst>
                                    </p:anim>
                                    <p:anim calcmode="lin" valueType="num">
                                      <p:cBhvr additive="base">
                                        <p:cTn id="164" dur="250" fill="hold"/>
                                        <p:tgtEl>
                                          <p:spTgt spid="34"/>
                                        </p:tgtEl>
                                        <p:attrNameLst>
                                          <p:attrName>ppt_y</p:attrName>
                                        </p:attrNameLst>
                                      </p:cBhvr>
                                      <p:tavLst>
                                        <p:tav tm="0">
                                          <p:val>
                                            <p:strVal val="1+#ppt_h/2"/>
                                          </p:val>
                                        </p:tav>
                                        <p:tav tm="100000">
                                          <p:val>
                                            <p:strVal val="#ppt_y"/>
                                          </p:val>
                                        </p:tav>
                                      </p:tavLst>
                                    </p:anim>
                                  </p:childTnLst>
                                </p:cTn>
                              </p:par>
                            </p:childTnLst>
                          </p:cTn>
                        </p:par>
                        <p:par>
                          <p:cTn id="165" fill="hold">
                            <p:stCondLst>
                              <p:cond delay="10010"/>
                            </p:stCondLst>
                            <p:childTnLst>
                              <p:par>
                                <p:cTn id="166" presetID="2" presetClass="entr" presetSubtype="4" fill="hold" grpId="0" nodeType="afterEffect">
                                  <p:stCondLst>
                                    <p:cond delay="0"/>
                                  </p:stCondLst>
                                  <p:childTnLst>
                                    <p:set>
                                      <p:cBhvr>
                                        <p:cTn id="167" dur="1" fill="hold">
                                          <p:stCondLst>
                                            <p:cond delay="0"/>
                                          </p:stCondLst>
                                        </p:cTn>
                                        <p:tgtEl>
                                          <p:spTgt spid="35"/>
                                        </p:tgtEl>
                                        <p:attrNameLst>
                                          <p:attrName>style.visibility</p:attrName>
                                        </p:attrNameLst>
                                      </p:cBhvr>
                                      <p:to>
                                        <p:strVal val="visible"/>
                                      </p:to>
                                    </p:set>
                                    <p:anim calcmode="lin" valueType="num">
                                      <p:cBhvr additive="base">
                                        <p:cTn id="168" dur="250" fill="hold"/>
                                        <p:tgtEl>
                                          <p:spTgt spid="35"/>
                                        </p:tgtEl>
                                        <p:attrNameLst>
                                          <p:attrName>ppt_x</p:attrName>
                                        </p:attrNameLst>
                                      </p:cBhvr>
                                      <p:tavLst>
                                        <p:tav tm="0">
                                          <p:val>
                                            <p:strVal val="#ppt_x"/>
                                          </p:val>
                                        </p:tav>
                                        <p:tav tm="100000">
                                          <p:val>
                                            <p:strVal val="#ppt_x"/>
                                          </p:val>
                                        </p:tav>
                                      </p:tavLst>
                                    </p:anim>
                                    <p:anim calcmode="lin" valueType="num">
                                      <p:cBhvr additive="base">
                                        <p:cTn id="169" dur="250" fill="hold"/>
                                        <p:tgtEl>
                                          <p:spTgt spid="35"/>
                                        </p:tgtEl>
                                        <p:attrNameLst>
                                          <p:attrName>ppt_y</p:attrName>
                                        </p:attrNameLst>
                                      </p:cBhvr>
                                      <p:tavLst>
                                        <p:tav tm="0">
                                          <p:val>
                                            <p:strVal val="1+#ppt_h/2"/>
                                          </p:val>
                                        </p:tav>
                                        <p:tav tm="100000">
                                          <p:val>
                                            <p:strVal val="#ppt_y"/>
                                          </p:val>
                                        </p:tav>
                                      </p:tavLst>
                                    </p:anim>
                                  </p:childTnLst>
                                </p:cTn>
                              </p:par>
                            </p:childTnLst>
                          </p:cTn>
                        </p:par>
                        <p:par>
                          <p:cTn id="170" fill="hold">
                            <p:stCondLst>
                              <p:cond delay="10260"/>
                            </p:stCondLst>
                            <p:childTnLst>
                              <p:par>
                                <p:cTn id="171" presetID="2" presetClass="entr" presetSubtype="4" fill="hold" grpId="0" nodeType="afterEffect">
                                  <p:stCondLst>
                                    <p:cond delay="0"/>
                                  </p:stCondLst>
                                  <p:childTnLst>
                                    <p:set>
                                      <p:cBhvr>
                                        <p:cTn id="172" dur="1" fill="hold">
                                          <p:stCondLst>
                                            <p:cond delay="0"/>
                                          </p:stCondLst>
                                        </p:cTn>
                                        <p:tgtEl>
                                          <p:spTgt spid="48"/>
                                        </p:tgtEl>
                                        <p:attrNameLst>
                                          <p:attrName>style.visibility</p:attrName>
                                        </p:attrNameLst>
                                      </p:cBhvr>
                                      <p:to>
                                        <p:strVal val="visible"/>
                                      </p:to>
                                    </p:set>
                                    <p:anim calcmode="lin" valueType="num">
                                      <p:cBhvr additive="base">
                                        <p:cTn id="173" dur="250" fill="hold"/>
                                        <p:tgtEl>
                                          <p:spTgt spid="48"/>
                                        </p:tgtEl>
                                        <p:attrNameLst>
                                          <p:attrName>ppt_x</p:attrName>
                                        </p:attrNameLst>
                                      </p:cBhvr>
                                      <p:tavLst>
                                        <p:tav tm="0">
                                          <p:val>
                                            <p:strVal val="#ppt_x"/>
                                          </p:val>
                                        </p:tav>
                                        <p:tav tm="100000">
                                          <p:val>
                                            <p:strVal val="#ppt_x"/>
                                          </p:val>
                                        </p:tav>
                                      </p:tavLst>
                                    </p:anim>
                                    <p:anim calcmode="lin" valueType="num">
                                      <p:cBhvr additive="base">
                                        <p:cTn id="174" dur="250" fill="hold"/>
                                        <p:tgtEl>
                                          <p:spTgt spid="48"/>
                                        </p:tgtEl>
                                        <p:attrNameLst>
                                          <p:attrName>ppt_y</p:attrName>
                                        </p:attrNameLst>
                                      </p:cBhvr>
                                      <p:tavLst>
                                        <p:tav tm="0">
                                          <p:val>
                                            <p:strVal val="1+#ppt_h/2"/>
                                          </p:val>
                                        </p:tav>
                                        <p:tav tm="100000">
                                          <p:val>
                                            <p:strVal val="#ppt_y"/>
                                          </p:val>
                                        </p:tav>
                                      </p:tavLst>
                                    </p:anim>
                                  </p:childTnLst>
                                </p:cTn>
                              </p:par>
                            </p:childTnLst>
                          </p:cTn>
                        </p:par>
                        <p:par>
                          <p:cTn id="175" fill="hold">
                            <p:stCondLst>
                              <p:cond delay="10510"/>
                            </p:stCondLst>
                            <p:childTnLst>
                              <p:par>
                                <p:cTn id="176" presetID="2" presetClass="entr" presetSubtype="4" fill="hold" grpId="0" nodeType="afterEffect">
                                  <p:stCondLst>
                                    <p:cond delay="0"/>
                                  </p:stCondLst>
                                  <p:childTnLst>
                                    <p:set>
                                      <p:cBhvr>
                                        <p:cTn id="177" dur="1" fill="hold">
                                          <p:stCondLst>
                                            <p:cond delay="0"/>
                                          </p:stCondLst>
                                        </p:cTn>
                                        <p:tgtEl>
                                          <p:spTgt spid="49"/>
                                        </p:tgtEl>
                                        <p:attrNameLst>
                                          <p:attrName>style.visibility</p:attrName>
                                        </p:attrNameLst>
                                      </p:cBhvr>
                                      <p:to>
                                        <p:strVal val="visible"/>
                                      </p:to>
                                    </p:set>
                                    <p:anim calcmode="lin" valueType="num">
                                      <p:cBhvr additive="base">
                                        <p:cTn id="178" dur="250" fill="hold"/>
                                        <p:tgtEl>
                                          <p:spTgt spid="49"/>
                                        </p:tgtEl>
                                        <p:attrNameLst>
                                          <p:attrName>ppt_x</p:attrName>
                                        </p:attrNameLst>
                                      </p:cBhvr>
                                      <p:tavLst>
                                        <p:tav tm="0">
                                          <p:val>
                                            <p:strVal val="#ppt_x"/>
                                          </p:val>
                                        </p:tav>
                                        <p:tav tm="100000">
                                          <p:val>
                                            <p:strVal val="#ppt_x"/>
                                          </p:val>
                                        </p:tav>
                                      </p:tavLst>
                                    </p:anim>
                                    <p:anim calcmode="lin" valueType="num">
                                      <p:cBhvr additive="base">
                                        <p:cTn id="179" dur="250" fill="hold"/>
                                        <p:tgtEl>
                                          <p:spTgt spid="49"/>
                                        </p:tgtEl>
                                        <p:attrNameLst>
                                          <p:attrName>ppt_y</p:attrName>
                                        </p:attrNameLst>
                                      </p:cBhvr>
                                      <p:tavLst>
                                        <p:tav tm="0">
                                          <p:val>
                                            <p:strVal val="1+#ppt_h/2"/>
                                          </p:val>
                                        </p:tav>
                                        <p:tav tm="100000">
                                          <p:val>
                                            <p:strVal val="#ppt_y"/>
                                          </p:val>
                                        </p:tav>
                                      </p:tavLst>
                                    </p:anim>
                                  </p:childTnLst>
                                </p:cTn>
                              </p:par>
                            </p:childTnLst>
                          </p:cTn>
                        </p:par>
                        <p:par>
                          <p:cTn id="180" fill="hold">
                            <p:stCondLst>
                              <p:cond delay="10760"/>
                            </p:stCondLst>
                            <p:childTnLst>
                              <p:par>
                                <p:cTn id="181" presetID="2" presetClass="entr" presetSubtype="4" fill="hold" grpId="0" nodeType="afterEffect">
                                  <p:stCondLst>
                                    <p:cond delay="0"/>
                                  </p:stCondLst>
                                  <p:childTnLst>
                                    <p:set>
                                      <p:cBhvr>
                                        <p:cTn id="182" dur="1" fill="hold">
                                          <p:stCondLst>
                                            <p:cond delay="0"/>
                                          </p:stCondLst>
                                        </p:cTn>
                                        <p:tgtEl>
                                          <p:spTgt spid="50"/>
                                        </p:tgtEl>
                                        <p:attrNameLst>
                                          <p:attrName>style.visibility</p:attrName>
                                        </p:attrNameLst>
                                      </p:cBhvr>
                                      <p:to>
                                        <p:strVal val="visible"/>
                                      </p:to>
                                    </p:set>
                                    <p:anim calcmode="lin" valueType="num">
                                      <p:cBhvr additive="base">
                                        <p:cTn id="183" dur="250" fill="hold"/>
                                        <p:tgtEl>
                                          <p:spTgt spid="50"/>
                                        </p:tgtEl>
                                        <p:attrNameLst>
                                          <p:attrName>ppt_x</p:attrName>
                                        </p:attrNameLst>
                                      </p:cBhvr>
                                      <p:tavLst>
                                        <p:tav tm="0">
                                          <p:val>
                                            <p:strVal val="#ppt_x"/>
                                          </p:val>
                                        </p:tav>
                                        <p:tav tm="100000">
                                          <p:val>
                                            <p:strVal val="#ppt_x"/>
                                          </p:val>
                                        </p:tav>
                                      </p:tavLst>
                                    </p:anim>
                                    <p:anim calcmode="lin" valueType="num">
                                      <p:cBhvr additive="base">
                                        <p:cTn id="184" dur="250" fill="hold"/>
                                        <p:tgtEl>
                                          <p:spTgt spid="50"/>
                                        </p:tgtEl>
                                        <p:attrNameLst>
                                          <p:attrName>ppt_y</p:attrName>
                                        </p:attrNameLst>
                                      </p:cBhvr>
                                      <p:tavLst>
                                        <p:tav tm="0">
                                          <p:val>
                                            <p:strVal val="1+#ppt_h/2"/>
                                          </p:val>
                                        </p:tav>
                                        <p:tav tm="100000">
                                          <p:val>
                                            <p:strVal val="#ppt_y"/>
                                          </p:val>
                                        </p:tav>
                                      </p:tavLst>
                                    </p:anim>
                                  </p:childTnLst>
                                </p:cTn>
                              </p:par>
                            </p:childTnLst>
                          </p:cTn>
                        </p:par>
                        <p:par>
                          <p:cTn id="185" fill="hold">
                            <p:stCondLst>
                              <p:cond delay="11010"/>
                            </p:stCondLst>
                            <p:childTnLst>
                              <p:par>
                                <p:cTn id="186" presetID="2" presetClass="entr" presetSubtype="4" fill="hold" grpId="0" nodeType="afterEffect">
                                  <p:stCondLst>
                                    <p:cond delay="0"/>
                                  </p:stCondLst>
                                  <p:childTnLst>
                                    <p:set>
                                      <p:cBhvr>
                                        <p:cTn id="187" dur="1" fill="hold">
                                          <p:stCondLst>
                                            <p:cond delay="0"/>
                                          </p:stCondLst>
                                        </p:cTn>
                                        <p:tgtEl>
                                          <p:spTgt spid="89"/>
                                        </p:tgtEl>
                                        <p:attrNameLst>
                                          <p:attrName>style.visibility</p:attrName>
                                        </p:attrNameLst>
                                      </p:cBhvr>
                                      <p:to>
                                        <p:strVal val="visible"/>
                                      </p:to>
                                    </p:set>
                                    <p:anim calcmode="lin" valueType="num">
                                      <p:cBhvr additive="base">
                                        <p:cTn id="188" dur="250" fill="hold"/>
                                        <p:tgtEl>
                                          <p:spTgt spid="89"/>
                                        </p:tgtEl>
                                        <p:attrNameLst>
                                          <p:attrName>ppt_x</p:attrName>
                                        </p:attrNameLst>
                                      </p:cBhvr>
                                      <p:tavLst>
                                        <p:tav tm="0">
                                          <p:val>
                                            <p:strVal val="#ppt_x"/>
                                          </p:val>
                                        </p:tav>
                                        <p:tav tm="100000">
                                          <p:val>
                                            <p:strVal val="#ppt_x"/>
                                          </p:val>
                                        </p:tav>
                                      </p:tavLst>
                                    </p:anim>
                                    <p:anim calcmode="lin" valueType="num">
                                      <p:cBhvr additive="base">
                                        <p:cTn id="189" dur="250" fill="hold"/>
                                        <p:tgtEl>
                                          <p:spTgt spid="89"/>
                                        </p:tgtEl>
                                        <p:attrNameLst>
                                          <p:attrName>ppt_y</p:attrName>
                                        </p:attrNameLst>
                                      </p:cBhvr>
                                      <p:tavLst>
                                        <p:tav tm="0">
                                          <p:val>
                                            <p:strVal val="1+#ppt_h/2"/>
                                          </p:val>
                                        </p:tav>
                                        <p:tav tm="100000">
                                          <p:val>
                                            <p:strVal val="#ppt_y"/>
                                          </p:val>
                                        </p:tav>
                                      </p:tavLst>
                                    </p:anim>
                                  </p:childTnLst>
                                </p:cTn>
                              </p:par>
                            </p:childTnLst>
                          </p:cTn>
                        </p:par>
                        <p:par>
                          <p:cTn id="190" fill="hold">
                            <p:stCondLst>
                              <p:cond delay="11260"/>
                            </p:stCondLst>
                            <p:childTnLst>
                              <p:par>
                                <p:cTn id="191" presetID="2" presetClass="entr" presetSubtype="4" fill="hold" grpId="0" nodeType="afterEffect">
                                  <p:stCondLst>
                                    <p:cond delay="0"/>
                                  </p:stCondLst>
                                  <p:childTnLst>
                                    <p:set>
                                      <p:cBhvr>
                                        <p:cTn id="192" dur="1" fill="hold">
                                          <p:stCondLst>
                                            <p:cond delay="0"/>
                                          </p:stCondLst>
                                        </p:cTn>
                                        <p:tgtEl>
                                          <p:spTgt spid="90"/>
                                        </p:tgtEl>
                                        <p:attrNameLst>
                                          <p:attrName>style.visibility</p:attrName>
                                        </p:attrNameLst>
                                      </p:cBhvr>
                                      <p:to>
                                        <p:strVal val="visible"/>
                                      </p:to>
                                    </p:set>
                                    <p:anim calcmode="lin" valueType="num">
                                      <p:cBhvr additive="base">
                                        <p:cTn id="193" dur="250" fill="hold"/>
                                        <p:tgtEl>
                                          <p:spTgt spid="90"/>
                                        </p:tgtEl>
                                        <p:attrNameLst>
                                          <p:attrName>ppt_x</p:attrName>
                                        </p:attrNameLst>
                                      </p:cBhvr>
                                      <p:tavLst>
                                        <p:tav tm="0">
                                          <p:val>
                                            <p:strVal val="#ppt_x"/>
                                          </p:val>
                                        </p:tav>
                                        <p:tav tm="100000">
                                          <p:val>
                                            <p:strVal val="#ppt_x"/>
                                          </p:val>
                                        </p:tav>
                                      </p:tavLst>
                                    </p:anim>
                                    <p:anim calcmode="lin" valueType="num">
                                      <p:cBhvr additive="base">
                                        <p:cTn id="194" dur="250" fill="hold"/>
                                        <p:tgtEl>
                                          <p:spTgt spid="90"/>
                                        </p:tgtEl>
                                        <p:attrNameLst>
                                          <p:attrName>ppt_y</p:attrName>
                                        </p:attrNameLst>
                                      </p:cBhvr>
                                      <p:tavLst>
                                        <p:tav tm="0">
                                          <p:val>
                                            <p:strVal val="1+#ppt_h/2"/>
                                          </p:val>
                                        </p:tav>
                                        <p:tav tm="100000">
                                          <p:val>
                                            <p:strVal val="#ppt_y"/>
                                          </p:val>
                                        </p:tav>
                                      </p:tavLst>
                                    </p:anim>
                                  </p:childTnLst>
                                </p:cTn>
                              </p:par>
                            </p:childTnLst>
                          </p:cTn>
                        </p:par>
                        <p:par>
                          <p:cTn id="195" fill="hold">
                            <p:stCondLst>
                              <p:cond delay="11510"/>
                            </p:stCondLst>
                            <p:childTnLst>
                              <p:par>
                                <p:cTn id="196" presetID="2" presetClass="entr" presetSubtype="4" fill="hold" grpId="0" nodeType="afterEffect">
                                  <p:stCondLst>
                                    <p:cond delay="0"/>
                                  </p:stCondLst>
                                  <p:childTnLst>
                                    <p:set>
                                      <p:cBhvr>
                                        <p:cTn id="197" dur="1" fill="hold">
                                          <p:stCondLst>
                                            <p:cond delay="0"/>
                                          </p:stCondLst>
                                        </p:cTn>
                                        <p:tgtEl>
                                          <p:spTgt spid="91"/>
                                        </p:tgtEl>
                                        <p:attrNameLst>
                                          <p:attrName>style.visibility</p:attrName>
                                        </p:attrNameLst>
                                      </p:cBhvr>
                                      <p:to>
                                        <p:strVal val="visible"/>
                                      </p:to>
                                    </p:set>
                                    <p:anim calcmode="lin" valueType="num">
                                      <p:cBhvr additive="base">
                                        <p:cTn id="198" dur="250" fill="hold"/>
                                        <p:tgtEl>
                                          <p:spTgt spid="91"/>
                                        </p:tgtEl>
                                        <p:attrNameLst>
                                          <p:attrName>ppt_x</p:attrName>
                                        </p:attrNameLst>
                                      </p:cBhvr>
                                      <p:tavLst>
                                        <p:tav tm="0">
                                          <p:val>
                                            <p:strVal val="#ppt_x"/>
                                          </p:val>
                                        </p:tav>
                                        <p:tav tm="100000">
                                          <p:val>
                                            <p:strVal val="#ppt_x"/>
                                          </p:val>
                                        </p:tav>
                                      </p:tavLst>
                                    </p:anim>
                                    <p:anim calcmode="lin" valueType="num">
                                      <p:cBhvr additive="base">
                                        <p:cTn id="199" dur="250" fill="hold"/>
                                        <p:tgtEl>
                                          <p:spTgt spid="91"/>
                                        </p:tgtEl>
                                        <p:attrNameLst>
                                          <p:attrName>ppt_y</p:attrName>
                                        </p:attrNameLst>
                                      </p:cBhvr>
                                      <p:tavLst>
                                        <p:tav tm="0">
                                          <p:val>
                                            <p:strVal val="1+#ppt_h/2"/>
                                          </p:val>
                                        </p:tav>
                                        <p:tav tm="100000">
                                          <p:val>
                                            <p:strVal val="#ppt_y"/>
                                          </p:val>
                                        </p:tav>
                                      </p:tavLst>
                                    </p:anim>
                                  </p:childTnLst>
                                </p:cTn>
                              </p:par>
                            </p:childTnLst>
                          </p:cTn>
                        </p:par>
                        <p:par>
                          <p:cTn id="200" fill="hold">
                            <p:stCondLst>
                              <p:cond delay="11760"/>
                            </p:stCondLst>
                            <p:childTnLst>
                              <p:par>
                                <p:cTn id="201" presetID="2" presetClass="entr" presetSubtype="4" fill="hold" grpId="0" nodeType="afterEffect">
                                  <p:stCondLst>
                                    <p:cond delay="0"/>
                                  </p:stCondLst>
                                  <p:childTnLst>
                                    <p:set>
                                      <p:cBhvr>
                                        <p:cTn id="202" dur="1" fill="hold">
                                          <p:stCondLst>
                                            <p:cond delay="0"/>
                                          </p:stCondLst>
                                        </p:cTn>
                                        <p:tgtEl>
                                          <p:spTgt spid="92"/>
                                        </p:tgtEl>
                                        <p:attrNameLst>
                                          <p:attrName>style.visibility</p:attrName>
                                        </p:attrNameLst>
                                      </p:cBhvr>
                                      <p:to>
                                        <p:strVal val="visible"/>
                                      </p:to>
                                    </p:set>
                                    <p:anim calcmode="lin" valueType="num">
                                      <p:cBhvr additive="base">
                                        <p:cTn id="203" dur="250" fill="hold"/>
                                        <p:tgtEl>
                                          <p:spTgt spid="92"/>
                                        </p:tgtEl>
                                        <p:attrNameLst>
                                          <p:attrName>ppt_x</p:attrName>
                                        </p:attrNameLst>
                                      </p:cBhvr>
                                      <p:tavLst>
                                        <p:tav tm="0">
                                          <p:val>
                                            <p:strVal val="#ppt_x"/>
                                          </p:val>
                                        </p:tav>
                                        <p:tav tm="100000">
                                          <p:val>
                                            <p:strVal val="#ppt_x"/>
                                          </p:val>
                                        </p:tav>
                                      </p:tavLst>
                                    </p:anim>
                                    <p:anim calcmode="lin" valueType="num">
                                      <p:cBhvr additive="base">
                                        <p:cTn id="204" dur="250" fill="hold"/>
                                        <p:tgtEl>
                                          <p:spTgt spid="92"/>
                                        </p:tgtEl>
                                        <p:attrNameLst>
                                          <p:attrName>ppt_y</p:attrName>
                                        </p:attrNameLst>
                                      </p:cBhvr>
                                      <p:tavLst>
                                        <p:tav tm="0">
                                          <p:val>
                                            <p:strVal val="1+#ppt_h/2"/>
                                          </p:val>
                                        </p:tav>
                                        <p:tav tm="100000">
                                          <p:val>
                                            <p:strVal val="#ppt_y"/>
                                          </p:val>
                                        </p:tav>
                                      </p:tavLst>
                                    </p:anim>
                                  </p:childTnLst>
                                </p:cTn>
                              </p:par>
                            </p:childTnLst>
                          </p:cTn>
                        </p:par>
                        <p:par>
                          <p:cTn id="205" fill="hold">
                            <p:stCondLst>
                              <p:cond delay="12010"/>
                            </p:stCondLst>
                            <p:childTnLst>
                              <p:par>
                                <p:cTn id="206" presetID="2" presetClass="entr" presetSubtype="4" fill="hold" grpId="0" nodeType="afterEffect">
                                  <p:stCondLst>
                                    <p:cond delay="0"/>
                                  </p:stCondLst>
                                  <p:childTnLst>
                                    <p:set>
                                      <p:cBhvr>
                                        <p:cTn id="207" dur="1" fill="hold">
                                          <p:stCondLst>
                                            <p:cond delay="0"/>
                                          </p:stCondLst>
                                        </p:cTn>
                                        <p:tgtEl>
                                          <p:spTgt spid="93"/>
                                        </p:tgtEl>
                                        <p:attrNameLst>
                                          <p:attrName>style.visibility</p:attrName>
                                        </p:attrNameLst>
                                      </p:cBhvr>
                                      <p:to>
                                        <p:strVal val="visible"/>
                                      </p:to>
                                    </p:set>
                                    <p:anim calcmode="lin" valueType="num">
                                      <p:cBhvr additive="base">
                                        <p:cTn id="208" dur="250" fill="hold"/>
                                        <p:tgtEl>
                                          <p:spTgt spid="93"/>
                                        </p:tgtEl>
                                        <p:attrNameLst>
                                          <p:attrName>ppt_x</p:attrName>
                                        </p:attrNameLst>
                                      </p:cBhvr>
                                      <p:tavLst>
                                        <p:tav tm="0">
                                          <p:val>
                                            <p:strVal val="#ppt_x"/>
                                          </p:val>
                                        </p:tav>
                                        <p:tav tm="100000">
                                          <p:val>
                                            <p:strVal val="#ppt_x"/>
                                          </p:val>
                                        </p:tav>
                                      </p:tavLst>
                                    </p:anim>
                                    <p:anim calcmode="lin" valueType="num">
                                      <p:cBhvr additive="base">
                                        <p:cTn id="209" dur="250" fill="hold"/>
                                        <p:tgtEl>
                                          <p:spTgt spid="93"/>
                                        </p:tgtEl>
                                        <p:attrNameLst>
                                          <p:attrName>ppt_y</p:attrName>
                                        </p:attrNameLst>
                                      </p:cBhvr>
                                      <p:tavLst>
                                        <p:tav tm="0">
                                          <p:val>
                                            <p:strVal val="1+#ppt_h/2"/>
                                          </p:val>
                                        </p:tav>
                                        <p:tav tm="100000">
                                          <p:val>
                                            <p:strVal val="#ppt_y"/>
                                          </p:val>
                                        </p:tav>
                                      </p:tavLst>
                                    </p:anim>
                                  </p:childTnLst>
                                </p:cTn>
                              </p:par>
                            </p:childTnLst>
                          </p:cTn>
                        </p:par>
                        <p:par>
                          <p:cTn id="210" fill="hold">
                            <p:stCondLst>
                              <p:cond delay="12260"/>
                            </p:stCondLst>
                            <p:childTnLst>
                              <p:par>
                                <p:cTn id="211" presetID="2" presetClass="entr" presetSubtype="4" fill="hold" grpId="0" nodeType="afterEffect">
                                  <p:stCondLst>
                                    <p:cond delay="0"/>
                                  </p:stCondLst>
                                  <p:childTnLst>
                                    <p:set>
                                      <p:cBhvr>
                                        <p:cTn id="212" dur="1" fill="hold">
                                          <p:stCondLst>
                                            <p:cond delay="0"/>
                                          </p:stCondLst>
                                        </p:cTn>
                                        <p:tgtEl>
                                          <p:spTgt spid="94"/>
                                        </p:tgtEl>
                                        <p:attrNameLst>
                                          <p:attrName>style.visibility</p:attrName>
                                        </p:attrNameLst>
                                      </p:cBhvr>
                                      <p:to>
                                        <p:strVal val="visible"/>
                                      </p:to>
                                    </p:set>
                                    <p:anim calcmode="lin" valueType="num">
                                      <p:cBhvr additive="base">
                                        <p:cTn id="213" dur="250" fill="hold"/>
                                        <p:tgtEl>
                                          <p:spTgt spid="94"/>
                                        </p:tgtEl>
                                        <p:attrNameLst>
                                          <p:attrName>ppt_x</p:attrName>
                                        </p:attrNameLst>
                                      </p:cBhvr>
                                      <p:tavLst>
                                        <p:tav tm="0">
                                          <p:val>
                                            <p:strVal val="#ppt_x"/>
                                          </p:val>
                                        </p:tav>
                                        <p:tav tm="100000">
                                          <p:val>
                                            <p:strVal val="#ppt_x"/>
                                          </p:val>
                                        </p:tav>
                                      </p:tavLst>
                                    </p:anim>
                                    <p:anim calcmode="lin" valueType="num">
                                      <p:cBhvr additive="base">
                                        <p:cTn id="214" dur="250" fill="hold"/>
                                        <p:tgtEl>
                                          <p:spTgt spid="94"/>
                                        </p:tgtEl>
                                        <p:attrNameLst>
                                          <p:attrName>ppt_y</p:attrName>
                                        </p:attrNameLst>
                                      </p:cBhvr>
                                      <p:tavLst>
                                        <p:tav tm="0">
                                          <p:val>
                                            <p:strVal val="1+#ppt_h/2"/>
                                          </p:val>
                                        </p:tav>
                                        <p:tav tm="100000">
                                          <p:val>
                                            <p:strVal val="#ppt_y"/>
                                          </p:val>
                                        </p:tav>
                                      </p:tavLst>
                                    </p:anim>
                                  </p:childTnLst>
                                </p:cTn>
                              </p:par>
                            </p:childTnLst>
                          </p:cTn>
                        </p:par>
                        <p:par>
                          <p:cTn id="215" fill="hold">
                            <p:stCondLst>
                              <p:cond delay="12510"/>
                            </p:stCondLst>
                            <p:childTnLst>
                              <p:par>
                                <p:cTn id="216" presetID="2" presetClass="entr" presetSubtype="4" fill="hold" grpId="0" nodeType="afterEffect">
                                  <p:stCondLst>
                                    <p:cond delay="0"/>
                                  </p:stCondLst>
                                  <p:childTnLst>
                                    <p:set>
                                      <p:cBhvr>
                                        <p:cTn id="217" dur="1" fill="hold">
                                          <p:stCondLst>
                                            <p:cond delay="0"/>
                                          </p:stCondLst>
                                        </p:cTn>
                                        <p:tgtEl>
                                          <p:spTgt spid="95"/>
                                        </p:tgtEl>
                                        <p:attrNameLst>
                                          <p:attrName>style.visibility</p:attrName>
                                        </p:attrNameLst>
                                      </p:cBhvr>
                                      <p:to>
                                        <p:strVal val="visible"/>
                                      </p:to>
                                    </p:set>
                                    <p:anim calcmode="lin" valueType="num">
                                      <p:cBhvr additive="base">
                                        <p:cTn id="218" dur="250" fill="hold"/>
                                        <p:tgtEl>
                                          <p:spTgt spid="95"/>
                                        </p:tgtEl>
                                        <p:attrNameLst>
                                          <p:attrName>ppt_x</p:attrName>
                                        </p:attrNameLst>
                                      </p:cBhvr>
                                      <p:tavLst>
                                        <p:tav tm="0">
                                          <p:val>
                                            <p:strVal val="#ppt_x"/>
                                          </p:val>
                                        </p:tav>
                                        <p:tav tm="100000">
                                          <p:val>
                                            <p:strVal val="#ppt_x"/>
                                          </p:val>
                                        </p:tav>
                                      </p:tavLst>
                                    </p:anim>
                                    <p:anim calcmode="lin" valueType="num">
                                      <p:cBhvr additive="base">
                                        <p:cTn id="219" dur="250" fill="hold"/>
                                        <p:tgtEl>
                                          <p:spTgt spid="95"/>
                                        </p:tgtEl>
                                        <p:attrNameLst>
                                          <p:attrName>ppt_y</p:attrName>
                                        </p:attrNameLst>
                                      </p:cBhvr>
                                      <p:tavLst>
                                        <p:tav tm="0">
                                          <p:val>
                                            <p:strVal val="1+#ppt_h/2"/>
                                          </p:val>
                                        </p:tav>
                                        <p:tav tm="100000">
                                          <p:val>
                                            <p:strVal val="#ppt_y"/>
                                          </p:val>
                                        </p:tav>
                                      </p:tavLst>
                                    </p:anim>
                                  </p:childTnLst>
                                </p:cTn>
                              </p:par>
                            </p:childTnLst>
                          </p:cTn>
                        </p:par>
                        <p:par>
                          <p:cTn id="220" fill="hold">
                            <p:stCondLst>
                              <p:cond delay="12760"/>
                            </p:stCondLst>
                            <p:childTnLst>
                              <p:par>
                                <p:cTn id="221" presetID="2" presetClass="entr" presetSubtype="4" fill="hold" grpId="0" nodeType="afterEffect">
                                  <p:stCondLst>
                                    <p:cond delay="0"/>
                                  </p:stCondLst>
                                  <p:childTnLst>
                                    <p:set>
                                      <p:cBhvr>
                                        <p:cTn id="222" dur="1" fill="hold">
                                          <p:stCondLst>
                                            <p:cond delay="0"/>
                                          </p:stCondLst>
                                        </p:cTn>
                                        <p:tgtEl>
                                          <p:spTgt spid="96"/>
                                        </p:tgtEl>
                                        <p:attrNameLst>
                                          <p:attrName>style.visibility</p:attrName>
                                        </p:attrNameLst>
                                      </p:cBhvr>
                                      <p:to>
                                        <p:strVal val="visible"/>
                                      </p:to>
                                    </p:set>
                                    <p:anim calcmode="lin" valueType="num">
                                      <p:cBhvr additive="base">
                                        <p:cTn id="223" dur="250" fill="hold"/>
                                        <p:tgtEl>
                                          <p:spTgt spid="96"/>
                                        </p:tgtEl>
                                        <p:attrNameLst>
                                          <p:attrName>ppt_x</p:attrName>
                                        </p:attrNameLst>
                                      </p:cBhvr>
                                      <p:tavLst>
                                        <p:tav tm="0">
                                          <p:val>
                                            <p:strVal val="#ppt_x"/>
                                          </p:val>
                                        </p:tav>
                                        <p:tav tm="100000">
                                          <p:val>
                                            <p:strVal val="#ppt_x"/>
                                          </p:val>
                                        </p:tav>
                                      </p:tavLst>
                                    </p:anim>
                                    <p:anim calcmode="lin" valueType="num">
                                      <p:cBhvr additive="base">
                                        <p:cTn id="224" dur="250" fill="hold"/>
                                        <p:tgtEl>
                                          <p:spTgt spid="96"/>
                                        </p:tgtEl>
                                        <p:attrNameLst>
                                          <p:attrName>ppt_y</p:attrName>
                                        </p:attrNameLst>
                                      </p:cBhvr>
                                      <p:tavLst>
                                        <p:tav tm="0">
                                          <p:val>
                                            <p:strVal val="1+#ppt_h/2"/>
                                          </p:val>
                                        </p:tav>
                                        <p:tav tm="100000">
                                          <p:val>
                                            <p:strVal val="#ppt_y"/>
                                          </p:val>
                                        </p:tav>
                                      </p:tavLst>
                                    </p:anim>
                                  </p:childTnLst>
                                </p:cTn>
                              </p:par>
                            </p:childTnLst>
                          </p:cTn>
                        </p:par>
                        <p:par>
                          <p:cTn id="225" fill="hold">
                            <p:stCondLst>
                              <p:cond delay="13010"/>
                            </p:stCondLst>
                            <p:childTnLst>
                              <p:par>
                                <p:cTn id="226" presetID="2" presetClass="entr" presetSubtype="4" fill="hold" grpId="0" nodeType="afterEffect">
                                  <p:stCondLst>
                                    <p:cond delay="0"/>
                                  </p:stCondLst>
                                  <p:childTnLst>
                                    <p:set>
                                      <p:cBhvr>
                                        <p:cTn id="227" dur="1" fill="hold">
                                          <p:stCondLst>
                                            <p:cond delay="0"/>
                                          </p:stCondLst>
                                        </p:cTn>
                                        <p:tgtEl>
                                          <p:spTgt spid="97"/>
                                        </p:tgtEl>
                                        <p:attrNameLst>
                                          <p:attrName>style.visibility</p:attrName>
                                        </p:attrNameLst>
                                      </p:cBhvr>
                                      <p:to>
                                        <p:strVal val="visible"/>
                                      </p:to>
                                    </p:set>
                                    <p:anim calcmode="lin" valueType="num">
                                      <p:cBhvr additive="base">
                                        <p:cTn id="228" dur="250" fill="hold"/>
                                        <p:tgtEl>
                                          <p:spTgt spid="97"/>
                                        </p:tgtEl>
                                        <p:attrNameLst>
                                          <p:attrName>ppt_x</p:attrName>
                                        </p:attrNameLst>
                                      </p:cBhvr>
                                      <p:tavLst>
                                        <p:tav tm="0">
                                          <p:val>
                                            <p:strVal val="#ppt_x"/>
                                          </p:val>
                                        </p:tav>
                                        <p:tav tm="100000">
                                          <p:val>
                                            <p:strVal val="#ppt_x"/>
                                          </p:val>
                                        </p:tav>
                                      </p:tavLst>
                                    </p:anim>
                                    <p:anim calcmode="lin" valueType="num">
                                      <p:cBhvr additive="base">
                                        <p:cTn id="229" dur="250" fill="hold"/>
                                        <p:tgtEl>
                                          <p:spTgt spid="97"/>
                                        </p:tgtEl>
                                        <p:attrNameLst>
                                          <p:attrName>ppt_y</p:attrName>
                                        </p:attrNameLst>
                                      </p:cBhvr>
                                      <p:tavLst>
                                        <p:tav tm="0">
                                          <p:val>
                                            <p:strVal val="1+#ppt_h/2"/>
                                          </p:val>
                                        </p:tav>
                                        <p:tav tm="100000">
                                          <p:val>
                                            <p:strVal val="#ppt_y"/>
                                          </p:val>
                                        </p:tav>
                                      </p:tavLst>
                                    </p:anim>
                                  </p:childTnLst>
                                </p:cTn>
                              </p:par>
                            </p:childTnLst>
                          </p:cTn>
                        </p:par>
                        <p:par>
                          <p:cTn id="230" fill="hold">
                            <p:stCondLst>
                              <p:cond delay="13260"/>
                            </p:stCondLst>
                            <p:childTnLst>
                              <p:par>
                                <p:cTn id="231" presetID="2" presetClass="entr" presetSubtype="4" fill="hold" grpId="0" nodeType="afterEffect">
                                  <p:stCondLst>
                                    <p:cond delay="0"/>
                                  </p:stCondLst>
                                  <p:childTnLst>
                                    <p:set>
                                      <p:cBhvr>
                                        <p:cTn id="232" dur="1" fill="hold">
                                          <p:stCondLst>
                                            <p:cond delay="0"/>
                                          </p:stCondLst>
                                        </p:cTn>
                                        <p:tgtEl>
                                          <p:spTgt spid="98"/>
                                        </p:tgtEl>
                                        <p:attrNameLst>
                                          <p:attrName>style.visibility</p:attrName>
                                        </p:attrNameLst>
                                      </p:cBhvr>
                                      <p:to>
                                        <p:strVal val="visible"/>
                                      </p:to>
                                    </p:set>
                                    <p:anim calcmode="lin" valueType="num">
                                      <p:cBhvr additive="base">
                                        <p:cTn id="233" dur="250" fill="hold"/>
                                        <p:tgtEl>
                                          <p:spTgt spid="98"/>
                                        </p:tgtEl>
                                        <p:attrNameLst>
                                          <p:attrName>ppt_x</p:attrName>
                                        </p:attrNameLst>
                                      </p:cBhvr>
                                      <p:tavLst>
                                        <p:tav tm="0">
                                          <p:val>
                                            <p:strVal val="#ppt_x"/>
                                          </p:val>
                                        </p:tav>
                                        <p:tav tm="100000">
                                          <p:val>
                                            <p:strVal val="#ppt_x"/>
                                          </p:val>
                                        </p:tav>
                                      </p:tavLst>
                                    </p:anim>
                                    <p:anim calcmode="lin" valueType="num">
                                      <p:cBhvr additive="base">
                                        <p:cTn id="234" dur="250" fill="hold"/>
                                        <p:tgtEl>
                                          <p:spTgt spid="98"/>
                                        </p:tgtEl>
                                        <p:attrNameLst>
                                          <p:attrName>ppt_y</p:attrName>
                                        </p:attrNameLst>
                                      </p:cBhvr>
                                      <p:tavLst>
                                        <p:tav tm="0">
                                          <p:val>
                                            <p:strVal val="1+#ppt_h/2"/>
                                          </p:val>
                                        </p:tav>
                                        <p:tav tm="100000">
                                          <p:val>
                                            <p:strVal val="#ppt_y"/>
                                          </p:val>
                                        </p:tav>
                                      </p:tavLst>
                                    </p:anim>
                                  </p:childTnLst>
                                </p:cTn>
                              </p:par>
                            </p:childTnLst>
                          </p:cTn>
                        </p:par>
                        <p:par>
                          <p:cTn id="235" fill="hold">
                            <p:stCondLst>
                              <p:cond delay="13510"/>
                            </p:stCondLst>
                            <p:childTnLst>
                              <p:par>
                                <p:cTn id="236" presetID="2" presetClass="entr" presetSubtype="4" fill="hold" grpId="0" nodeType="afterEffect">
                                  <p:stCondLst>
                                    <p:cond delay="0"/>
                                  </p:stCondLst>
                                  <p:childTnLst>
                                    <p:set>
                                      <p:cBhvr>
                                        <p:cTn id="237" dur="1" fill="hold">
                                          <p:stCondLst>
                                            <p:cond delay="0"/>
                                          </p:stCondLst>
                                        </p:cTn>
                                        <p:tgtEl>
                                          <p:spTgt spid="99"/>
                                        </p:tgtEl>
                                        <p:attrNameLst>
                                          <p:attrName>style.visibility</p:attrName>
                                        </p:attrNameLst>
                                      </p:cBhvr>
                                      <p:to>
                                        <p:strVal val="visible"/>
                                      </p:to>
                                    </p:set>
                                    <p:anim calcmode="lin" valueType="num">
                                      <p:cBhvr additive="base">
                                        <p:cTn id="238" dur="250" fill="hold"/>
                                        <p:tgtEl>
                                          <p:spTgt spid="99"/>
                                        </p:tgtEl>
                                        <p:attrNameLst>
                                          <p:attrName>ppt_x</p:attrName>
                                        </p:attrNameLst>
                                      </p:cBhvr>
                                      <p:tavLst>
                                        <p:tav tm="0">
                                          <p:val>
                                            <p:strVal val="#ppt_x"/>
                                          </p:val>
                                        </p:tav>
                                        <p:tav tm="100000">
                                          <p:val>
                                            <p:strVal val="#ppt_x"/>
                                          </p:val>
                                        </p:tav>
                                      </p:tavLst>
                                    </p:anim>
                                    <p:anim calcmode="lin" valueType="num">
                                      <p:cBhvr additive="base">
                                        <p:cTn id="239" dur="250" fill="hold"/>
                                        <p:tgtEl>
                                          <p:spTgt spid="99"/>
                                        </p:tgtEl>
                                        <p:attrNameLst>
                                          <p:attrName>ppt_y</p:attrName>
                                        </p:attrNameLst>
                                      </p:cBhvr>
                                      <p:tavLst>
                                        <p:tav tm="0">
                                          <p:val>
                                            <p:strVal val="1+#ppt_h/2"/>
                                          </p:val>
                                        </p:tav>
                                        <p:tav tm="100000">
                                          <p:val>
                                            <p:strVal val="#ppt_y"/>
                                          </p:val>
                                        </p:tav>
                                      </p:tavLst>
                                    </p:anim>
                                  </p:childTnLst>
                                </p:cTn>
                              </p:par>
                            </p:childTnLst>
                          </p:cTn>
                        </p:par>
                        <p:par>
                          <p:cTn id="240" fill="hold">
                            <p:stCondLst>
                              <p:cond delay="13760"/>
                            </p:stCondLst>
                            <p:childTnLst>
                              <p:par>
                                <p:cTn id="241" presetID="2" presetClass="entr" presetSubtype="4" fill="hold" grpId="0" nodeType="afterEffect">
                                  <p:stCondLst>
                                    <p:cond delay="0"/>
                                  </p:stCondLst>
                                  <p:childTnLst>
                                    <p:set>
                                      <p:cBhvr>
                                        <p:cTn id="242" dur="1" fill="hold">
                                          <p:stCondLst>
                                            <p:cond delay="0"/>
                                          </p:stCondLst>
                                        </p:cTn>
                                        <p:tgtEl>
                                          <p:spTgt spid="100"/>
                                        </p:tgtEl>
                                        <p:attrNameLst>
                                          <p:attrName>style.visibility</p:attrName>
                                        </p:attrNameLst>
                                      </p:cBhvr>
                                      <p:to>
                                        <p:strVal val="visible"/>
                                      </p:to>
                                    </p:set>
                                    <p:anim calcmode="lin" valueType="num">
                                      <p:cBhvr additive="base">
                                        <p:cTn id="243" dur="250" fill="hold"/>
                                        <p:tgtEl>
                                          <p:spTgt spid="100"/>
                                        </p:tgtEl>
                                        <p:attrNameLst>
                                          <p:attrName>ppt_x</p:attrName>
                                        </p:attrNameLst>
                                      </p:cBhvr>
                                      <p:tavLst>
                                        <p:tav tm="0">
                                          <p:val>
                                            <p:strVal val="#ppt_x"/>
                                          </p:val>
                                        </p:tav>
                                        <p:tav tm="100000">
                                          <p:val>
                                            <p:strVal val="#ppt_x"/>
                                          </p:val>
                                        </p:tav>
                                      </p:tavLst>
                                    </p:anim>
                                    <p:anim calcmode="lin" valueType="num">
                                      <p:cBhvr additive="base">
                                        <p:cTn id="244" dur="250" fill="hold"/>
                                        <p:tgtEl>
                                          <p:spTgt spid="100"/>
                                        </p:tgtEl>
                                        <p:attrNameLst>
                                          <p:attrName>ppt_y</p:attrName>
                                        </p:attrNameLst>
                                      </p:cBhvr>
                                      <p:tavLst>
                                        <p:tav tm="0">
                                          <p:val>
                                            <p:strVal val="1+#ppt_h/2"/>
                                          </p:val>
                                        </p:tav>
                                        <p:tav tm="100000">
                                          <p:val>
                                            <p:strVal val="#ppt_y"/>
                                          </p:val>
                                        </p:tav>
                                      </p:tavLst>
                                    </p:anim>
                                  </p:childTnLst>
                                </p:cTn>
                              </p:par>
                            </p:childTnLst>
                          </p:cTn>
                        </p:par>
                        <p:par>
                          <p:cTn id="245" fill="hold">
                            <p:stCondLst>
                              <p:cond delay="14010"/>
                            </p:stCondLst>
                            <p:childTnLst>
                              <p:par>
                                <p:cTn id="246" presetID="2" presetClass="entr" presetSubtype="4" fill="hold" grpId="0" nodeType="afterEffect">
                                  <p:stCondLst>
                                    <p:cond delay="0"/>
                                  </p:stCondLst>
                                  <p:childTnLst>
                                    <p:set>
                                      <p:cBhvr>
                                        <p:cTn id="247" dur="1" fill="hold">
                                          <p:stCondLst>
                                            <p:cond delay="0"/>
                                          </p:stCondLst>
                                        </p:cTn>
                                        <p:tgtEl>
                                          <p:spTgt spid="101"/>
                                        </p:tgtEl>
                                        <p:attrNameLst>
                                          <p:attrName>style.visibility</p:attrName>
                                        </p:attrNameLst>
                                      </p:cBhvr>
                                      <p:to>
                                        <p:strVal val="visible"/>
                                      </p:to>
                                    </p:set>
                                    <p:anim calcmode="lin" valueType="num">
                                      <p:cBhvr additive="base">
                                        <p:cTn id="248" dur="250" fill="hold"/>
                                        <p:tgtEl>
                                          <p:spTgt spid="101"/>
                                        </p:tgtEl>
                                        <p:attrNameLst>
                                          <p:attrName>ppt_x</p:attrName>
                                        </p:attrNameLst>
                                      </p:cBhvr>
                                      <p:tavLst>
                                        <p:tav tm="0">
                                          <p:val>
                                            <p:strVal val="#ppt_x"/>
                                          </p:val>
                                        </p:tav>
                                        <p:tav tm="100000">
                                          <p:val>
                                            <p:strVal val="#ppt_x"/>
                                          </p:val>
                                        </p:tav>
                                      </p:tavLst>
                                    </p:anim>
                                    <p:anim calcmode="lin" valueType="num">
                                      <p:cBhvr additive="base">
                                        <p:cTn id="249" dur="250" fill="hold"/>
                                        <p:tgtEl>
                                          <p:spTgt spid="101"/>
                                        </p:tgtEl>
                                        <p:attrNameLst>
                                          <p:attrName>ppt_y</p:attrName>
                                        </p:attrNameLst>
                                      </p:cBhvr>
                                      <p:tavLst>
                                        <p:tav tm="0">
                                          <p:val>
                                            <p:strVal val="1+#ppt_h/2"/>
                                          </p:val>
                                        </p:tav>
                                        <p:tav tm="100000">
                                          <p:val>
                                            <p:strVal val="#ppt_y"/>
                                          </p:val>
                                        </p:tav>
                                      </p:tavLst>
                                    </p:anim>
                                  </p:childTnLst>
                                </p:cTn>
                              </p:par>
                            </p:childTnLst>
                          </p:cTn>
                        </p:par>
                        <p:par>
                          <p:cTn id="250" fill="hold">
                            <p:stCondLst>
                              <p:cond delay="14260"/>
                            </p:stCondLst>
                            <p:childTnLst>
                              <p:par>
                                <p:cTn id="251" presetID="2" presetClass="entr" presetSubtype="4" fill="hold" grpId="0" nodeType="afterEffect">
                                  <p:stCondLst>
                                    <p:cond delay="0"/>
                                  </p:stCondLst>
                                  <p:childTnLst>
                                    <p:set>
                                      <p:cBhvr>
                                        <p:cTn id="252" dur="1" fill="hold">
                                          <p:stCondLst>
                                            <p:cond delay="0"/>
                                          </p:stCondLst>
                                        </p:cTn>
                                        <p:tgtEl>
                                          <p:spTgt spid="102"/>
                                        </p:tgtEl>
                                        <p:attrNameLst>
                                          <p:attrName>style.visibility</p:attrName>
                                        </p:attrNameLst>
                                      </p:cBhvr>
                                      <p:to>
                                        <p:strVal val="visible"/>
                                      </p:to>
                                    </p:set>
                                    <p:anim calcmode="lin" valueType="num">
                                      <p:cBhvr additive="base">
                                        <p:cTn id="253" dur="250" fill="hold"/>
                                        <p:tgtEl>
                                          <p:spTgt spid="102"/>
                                        </p:tgtEl>
                                        <p:attrNameLst>
                                          <p:attrName>ppt_x</p:attrName>
                                        </p:attrNameLst>
                                      </p:cBhvr>
                                      <p:tavLst>
                                        <p:tav tm="0">
                                          <p:val>
                                            <p:strVal val="#ppt_x"/>
                                          </p:val>
                                        </p:tav>
                                        <p:tav tm="100000">
                                          <p:val>
                                            <p:strVal val="#ppt_x"/>
                                          </p:val>
                                        </p:tav>
                                      </p:tavLst>
                                    </p:anim>
                                    <p:anim calcmode="lin" valueType="num">
                                      <p:cBhvr additive="base">
                                        <p:cTn id="254" dur="250" fill="hold"/>
                                        <p:tgtEl>
                                          <p:spTgt spid="102"/>
                                        </p:tgtEl>
                                        <p:attrNameLst>
                                          <p:attrName>ppt_y</p:attrName>
                                        </p:attrNameLst>
                                      </p:cBhvr>
                                      <p:tavLst>
                                        <p:tav tm="0">
                                          <p:val>
                                            <p:strVal val="1+#ppt_h/2"/>
                                          </p:val>
                                        </p:tav>
                                        <p:tav tm="100000">
                                          <p:val>
                                            <p:strVal val="#ppt_y"/>
                                          </p:val>
                                        </p:tav>
                                      </p:tavLst>
                                    </p:anim>
                                  </p:childTnLst>
                                </p:cTn>
                              </p:par>
                            </p:childTnLst>
                          </p:cTn>
                        </p:par>
                        <p:par>
                          <p:cTn id="255" fill="hold">
                            <p:stCondLst>
                              <p:cond delay="14510"/>
                            </p:stCondLst>
                            <p:childTnLst>
                              <p:par>
                                <p:cTn id="256" presetID="2" presetClass="entr" presetSubtype="4" fill="hold" grpId="0" nodeType="afterEffect">
                                  <p:stCondLst>
                                    <p:cond delay="0"/>
                                  </p:stCondLst>
                                  <p:childTnLst>
                                    <p:set>
                                      <p:cBhvr>
                                        <p:cTn id="257" dur="1" fill="hold">
                                          <p:stCondLst>
                                            <p:cond delay="0"/>
                                          </p:stCondLst>
                                        </p:cTn>
                                        <p:tgtEl>
                                          <p:spTgt spid="103"/>
                                        </p:tgtEl>
                                        <p:attrNameLst>
                                          <p:attrName>style.visibility</p:attrName>
                                        </p:attrNameLst>
                                      </p:cBhvr>
                                      <p:to>
                                        <p:strVal val="visible"/>
                                      </p:to>
                                    </p:set>
                                    <p:anim calcmode="lin" valueType="num">
                                      <p:cBhvr additive="base">
                                        <p:cTn id="258" dur="250" fill="hold"/>
                                        <p:tgtEl>
                                          <p:spTgt spid="103"/>
                                        </p:tgtEl>
                                        <p:attrNameLst>
                                          <p:attrName>ppt_x</p:attrName>
                                        </p:attrNameLst>
                                      </p:cBhvr>
                                      <p:tavLst>
                                        <p:tav tm="0">
                                          <p:val>
                                            <p:strVal val="#ppt_x"/>
                                          </p:val>
                                        </p:tav>
                                        <p:tav tm="100000">
                                          <p:val>
                                            <p:strVal val="#ppt_x"/>
                                          </p:val>
                                        </p:tav>
                                      </p:tavLst>
                                    </p:anim>
                                    <p:anim calcmode="lin" valueType="num">
                                      <p:cBhvr additive="base">
                                        <p:cTn id="259" dur="250" fill="hold"/>
                                        <p:tgtEl>
                                          <p:spTgt spid="103"/>
                                        </p:tgtEl>
                                        <p:attrNameLst>
                                          <p:attrName>ppt_y</p:attrName>
                                        </p:attrNameLst>
                                      </p:cBhvr>
                                      <p:tavLst>
                                        <p:tav tm="0">
                                          <p:val>
                                            <p:strVal val="1+#ppt_h/2"/>
                                          </p:val>
                                        </p:tav>
                                        <p:tav tm="100000">
                                          <p:val>
                                            <p:strVal val="#ppt_y"/>
                                          </p:val>
                                        </p:tav>
                                      </p:tavLst>
                                    </p:anim>
                                  </p:childTnLst>
                                </p:cTn>
                              </p:par>
                            </p:childTnLst>
                          </p:cTn>
                        </p:par>
                        <p:par>
                          <p:cTn id="260" fill="hold">
                            <p:stCondLst>
                              <p:cond delay="14760"/>
                            </p:stCondLst>
                            <p:childTnLst>
                              <p:par>
                                <p:cTn id="261" presetID="2" presetClass="entr" presetSubtype="4" fill="hold" grpId="0" nodeType="afterEffect">
                                  <p:stCondLst>
                                    <p:cond delay="0"/>
                                  </p:stCondLst>
                                  <p:childTnLst>
                                    <p:set>
                                      <p:cBhvr>
                                        <p:cTn id="262" dur="1" fill="hold">
                                          <p:stCondLst>
                                            <p:cond delay="0"/>
                                          </p:stCondLst>
                                        </p:cTn>
                                        <p:tgtEl>
                                          <p:spTgt spid="105"/>
                                        </p:tgtEl>
                                        <p:attrNameLst>
                                          <p:attrName>style.visibility</p:attrName>
                                        </p:attrNameLst>
                                      </p:cBhvr>
                                      <p:to>
                                        <p:strVal val="visible"/>
                                      </p:to>
                                    </p:set>
                                    <p:anim calcmode="lin" valueType="num">
                                      <p:cBhvr additive="base">
                                        <p:cTn id="263" dur="250" fill="hold"/>
                                        <p:tgtEl>
                                          <p:spTgt spid="105"/>
                                        </p:tgtEl>
                                        <p:attrNameLst>
                                          <p:attrName>ppt_x</p:attrName>
                                        </p:attrNameLst>
                                      </p:cBhvr>
                                      <p:tavLst>
                                        <p:tav tm="0">
                                          <p:val>
                                            <p:strVal val="#ppt_x"/>
                                          </p:val>
                                        </p:tav>
                                        <p:tav tm="100000">
                                          <p:val>
                                            <p:strVal val="#ppt_x"/>
                                          </p:val>
                                        </p:tav>
                                      </p:tavLst>
                                    </p:anim>
                                    <p:anim calcmode="lin" valueType="num">
                                      <p:cBhvr additive="base">
                                        <p:cTn id="264" dur="250" fill="hold"/>
                                        <p:tgtEl>
                                          <p:spTgt spid="105"/>
                                        </p:tgtEl>
                                        <p:attrNameLst>
                                          <p:attrName>ppt_y</p:attrName>
                                        </p:attrNameLst>
                                      </p:cBhvr>
                                      <p:tavLst>
                                        <p:tav tm="0">
                                          <p:val>
                                            <p:strVal val="1+#ppt_h/2"/>
                                          </p:val>
                                        </p:tav>
                                        <p:tav tm="100000">
                                          <p:val>
                                            <p:strVal val="#ppt_y"/>
                                          </p:val>
                                        </p:tav>
                                      </p:tavLst>
                                    </p:anim>
                                  </p:childTnLst>
                                </p:cTn>
                              </p:par>
                            </p:childTnLst>
                          </p:cTn>
                        </p:par>
                        <p:par>
                          <p:cTn id="265" fill="hold">
                            <p:stCondLst>
                              <p:cond delay="15010"/>
                            </p:stCondLst>
                            <p:childTnLst>
                              <p:par>
                                <p:cTn id="266" presetID="53" presetClass="exit" presetSubtype="32" fill="hold" grpId="1" nodeType="afterEffect">
                                  <p:stCondLst>
                                    <p:cond delay="0"/>
                                  </p:stCondLst>
                                  <p:childTnLst>
                                    <p:anim calcmode="lin" valueType="num">
                                      <p:cBhvr>
                                        <p:cTn id="267" dur="500"/>
                                        <p:tgtEl>
                                          <p:spTgt spid="21"/>
                                        </p:tgtEl>
                                        <p:attrNameLst>
                                          <p:attrName>ppt_w</p:attrName>
                                        </p:attrNameLst>
                                      </p:cBhvr>
                                      <p:tavLst>
                                        <p:tav tm="0">
                                          <p:val>
                                            <p:strVal val="ppt_w"/>
                                          </p:val>
                                        </p:tav>
                                        <p:tav tm="100000">
                                          <p:val>
                                            <p:fltVal val="0"/>
                                          </p:val>
                                        </p:tav>
                                      </p:tavLst>
                                    </p:anim>
                                    <p:anim calcmode="lin" valueType="num">
                                      <p:cBhvr>
                                        <p:cTn id="268" dur="500"/>
                                        <p:tgtEl>
                                          <p:spTgt spid="21"/>
                                        </p:tgtEl>
                                        <p:attrNameLst>
                                          <p:attrName>ppt_h</p:attrName>
                                        </p:attrNameLst>
                                      </p:cBhvr>
                                      <p:tavLst>
                                        <p:tav tm="0">
                                          <p:val>
                                            <p:strVal val="ppt_h"/>
                                          </p:val>
                                        </p:tav>
                                        <p:tav tm="100000">
                                          <p:val>
                                            <p:fltVal val="0"/>
                                          </p:val>
                                        </p:tav>
                                      </p:tavLst>
                                    </p:anim>
                                    <p:animEffect transition="out" filter="fade">
                                      <p:cBhvr>
                                        <p:cTn id="269" dur="500"/>
                                        <p:tgtEl>
                                          <p:spTgt spid="21"/>
                                        </p:tgtEl>
                                      </p:cBhvr>
                                    </p:animEffect>
                                    <p:set>
                                      <p:cBhvr>
                                        <p:cTn id="270" dur="1" fill="hold">
                                          <p:stCondLst>
                                            <p:cond delay="499"/>
                                          </p:stCondLst>
                                        </p:cTn>
                                        <p:tgtEl>
                                          <p:spTgt spid="21"/>
                                        </p:tgtEl>
                                        <p:attrNameLst>
                                          <p:attrName>style.visibility</p:attrName>
                                        </p:attrNameLst>
                                      </p:cBhvr>
                                      <p:to>
                                        <p:strVal val="hidden"/>
                                      </p:to>
                                    </p:set>
                                  </p:childTnLst>
                                </p:cTn>
                              </p:par>
                              <p:par>
                                <p:cTn id="271" presetID="53" presetClass="exit" presetSubtype="32" fill="hold" grpId="1" nodeType="withEffect">
                                  <p:stCondLst>
                                    <p:cond delay="0"/>
                                  </p:stCondLst>
                                  <p:childTnLst>
                                    <p:anim calcmode="lin" valueType="num">
                                      <p:cBhvr>
                                        <p:cTn id="272" dur="500"/>
                                        <p:tgtEl>
                                          <p:spTgt spid="36"/>
                                        </p:tgtEl>
                                        <p:attrNameLst>
                                          <p:attrName>ppt_w</p:attrName>
                                        </p:attrNameLst>
                                      </p:cBhvr>
                                      <p:tavLst>
                                        <p:tav tm="0">
                                          <p:val>
                                            <p:strVal val="ppt_w"/>
                                          </p:val>
                                        </p:tav>
                                        <p:tav tm="100000">
                                          <p:val>
                                            <p:fltVal val="0"/>
                                          </p:val>
                                        </p:tav>
                                      </p:tavLst>
                                    </p:anim>
                                    <p:anim calcmode="lin" valueType="num">
                                      <p:cBhvr>
                                        <p:cTn id="273" dur="500"/>
                                        <p:tgtEl>
                                          <p:spTgt spid="36"/>
                                        </p:tgtEl>
                                        <p:attrNameLst>
                                          <p:attrName>ppt_h</p:attrName>
                                        </p:attrNameLst>
                                      </p:cBhvr>
                                      <p:tavLst>
                                        <p:tav tm="0">
                                          <p:val>
                                            <p:strVal val="ppt_h"/>
                                          </p:val>
                                        </p:tav>
                                        <p:tav tm="100000">
                                          <p:val>
                                            <p:fltVal val="0"/>
                                          </p:val>
                                        </p:tav>
                                      </p:tavLst>
                                    </p:anim>
                                    <p:animEffect transition="out" filter="fade">
                                      <p:cBhvr>
                                        <p:cTn id="274" dur="500"/>
                                        <p:tgtEl>
                                          <p:spTgt spid="36"/>
                                        </p:tgtEl>
                                      </p:cBhvr>
                                    </p:animEffect>
                                    <p:set>
                                      <p:cBhvr>
                                        <p:cTn id="275" dur="1" fill="hold">
                                          <p:stCondLst>
                                            <p:cond delay="499"/>
                                          </p:stCondLst>
                                        </p:cTn>
                                        <p:tgtEl>
                                          <p:spTgt spid="36"/>
                                        </p:tgtEl>
                                        <p:attrNameLst>
                                          <p:attrName>style.visibility</p:attrName>
                                        </p:attrNameLst>
                                      </p:cBhvr>
                                      <p:to>
                                        <p:strVal val="hidden"/>
                                      </p:to>
                                    </p:set>
                                  </p:childTnLst>
                                </p:cTn>
                              </p:par>
                              <p:par>
                                <p:cTn id="276" presetID="53" presetClass="exit" presetSubtype="32" fill="hold" grpId="1" nodeType="withEffect">
                                  <p:stCondLst>
                                    <p:cond delay="0"/>
                                  </p:stCondLst>
                                  <p:childTnLst>
                                    <p:anim calcmode="lin" valueType="num">
                                      <p:cBhvr>
                                        <p:cTn id="277" dur="500"/>
                                        <p:tgtEl>
                                          <p:spTgt spid="37"/>
                                        </p:tgtEl>
                                        <p:attrNameLst>
                                          <p:attrName>ppt_w</p:attrName>
                                        </p:attrNameLst>
                                      </p:cBhvr>
                                      <p:tavLst>
                                        <p:tav tm="0">
                                          <p:val>
                                            <p:strVal val="ppt_w"/>
                                          </p:val>
                                        </p:tav>
                                        <p:tav tm="100000">
                                          <p:val>
                                            <p:fltVal val="0"/>
                                          </p:val>
                                        </p:tav>
                                      </p:tavLst>
                                    </p:anim>
                                    <p:anim calcmode="lin" valueType="num">
                                      <p:cBhvr>
                                        <p:cTn id="278" dur="500"/>
                                        <p:tgtEl>
                                          <p:spTgt spid="37"/>
                                        </p:tgtEl>
                                        <p:attrNameLst>
                                          <p:attrName>ppt_h</p:attrName>
                                        </p:attrNameLst>
                                      </p:cBhvr>
                                      <p:tavLst>
                                        <p:tav tm="0">
                                          <p:val>
                                            <p:strVal val="ppt_h"/>
                                          </p:val>
                                        </p:tav>
                                        <p:tav tm="100000">
                                          <p:val>
                                            <p:fltVal val="0"/>
                                          </p:val>
                                        </p:tav>
                                      </p:tavLst>
                                    </p:anim>
                                    <p:animEffect transition="out" filter="fade">
                                      <p:cBhvr>
                                        <p:cTn id="279" dur="500"/>
                                        <p:tgtEl>
                                          <p:spTgt spid="37"/>
                                        </p:tgtEl>
                                      </p:cBhvr>
                                    </p:animEffect>
                                    <p:set>
                                      <p:cBhvr>
                                        <p:cTn id="280" dur="1" fill="hold">
                                          <p:stCondLst>
                                            <p:cond delay="499"/>
                                          </p:stCondLst>
                                        </p:cTn>
                                        <p:tgtEl>
                                          <p:spTgt spid="37"/>
                                        </p:tgtEl>
                                        <p:attrNameLst>
                                          <p:attrName>style.visibility</p:attrName>
                                        </p:attrNameLst>
                                      </p:cBhvr>
                                      <p:to>
                                        <p:strVal val="hidden"/>
                                      </p:to>
                                    </p:set>
                                  </p:childTnLst>
                                </p:cTn>
                              </p:par>
                              <p:par>
                                <p:cTn id="281" presetID="53" presetClass="exit" presetSubtype="32" fill="hold" grpId="1" nodeType="withEffect">
                                  <p:stCondLst>
                                    <p:cond delay="0"/>
                                  </p:stCondLst>
                                  <p:childTnLst>
                                    <p:anim calcmode="lin" valueType="num">
                                      <p:cBhvr>
                                        <p:cTn id="282" dur="500"/>
                                        <p:tgtEl>
                                          <p:spTgt spid="38"/>
                                        </p:tgtEl>
                                        <p:attrNameLst>
                                          <p:attrName>ppt_w</p:attrName>
                                        </p:attrNameLst>
                                      </p:cBhvr>
                                      <p:tavLst>
                                        <p:tav tm="0">
                                          <p:val>
                                            <p:strVal val="ppt_w"/>
                                          </p:val>
                                        </p:tav>
                                        <p:tav tm="100000">
                                          <p:val>
                                            <p:fltVal val="0"/>
                                          </p:val>
                                        </p:tav>
                                      </p:tavLst>
                                    </p:anim>
                                    <p:anim calcmode="lin" valueType="num">
                                      <p:cBhvr>
                                        <p:cTn id="283" dur="500"/>
                                        <p:tgtEl>
                                          <p:spTgt spid="38"/>
                                        </p:tgtEl>
                                        <p:attrNameLst>
                                          <p:attrName>ppt_h</p:attrName>
                                        </p:attrNameLst>
                                      </p:cBhvr>
                                      <p:tavLst>
                                        <p:tav tm="0">
                                          <p:val>
                                            <p:strVal val="ppt_h"/>
                                          </p:val>
                                        </p:tav>
                                        <p:tav tm="100000">
                                          <p:val>
                                            <p:fltVal val="0"/>
                                          </p:val>
                                        </p:tav>
                                      </p:tavLst>
                                    </p:anim>
                                    <p:animEffect transition="out" filter="fade">
                                      <p:cBhvr>
                                        <p:cTn id="284" dur="500"/>
                                        <p:tgtEl>
                                          <p:spTgt spid="38"/>
                                        </p:tgtEl>
                                      </p:cBhvr>
                                    </p:animEffect>
                                    <p:set>
                                      <p:cBhvr>
                                        <p:cTn id="285" dur="1" fill="hold">
                                          <p:stCondLst>
                                            <p:cond delay="499"/>
                                          </p:stCondLst>
                                        </p:cTn>
                                        <p:tgtEl>
                                          <p:spTgt spid="38"/>
                                        </p:tgtEl>
                                        <p:attrNameLst>
                                          <p:attrName>style.visibility</p:attrName>
                                        </p:attrNameLst>
                                      </p:cBhvr>
                                      <p:to>
                                        <p:strVal val="hidden"/>
                                      </p:to>
                                    </p:set>
                                  </p:childTnLst>
                                </p:cTn>
                              </p:par>
                              <p:par>
                                <p:cTn id="286" presetID="53" presetClass="exit" presetSubtype="32" fill="hold" grpId="1" nodeType="withEffect">
                                  <p:stCondLst>
                                    <p:cond delay="0"/>
                                  </p:stCondLst>
                                  <p:childTnLst>
                                    <p:anim calcmode="lin" valueType="num">
                                      <p:cBhvr>
                                        <p:cTn id="287" dur="500"/>
                                        <p:tgtEl>
                                          <p:spTgt spid="39"/>
                                        </p:tgtEl>
                                        <p:attrNameLst>
                                          <p:attrName>ppt_w</p:attrName>
                                        </p:attrNameLst>
                                      </p:cBhvr>
                                      <p:tavLst>
                                        <p:tav tm="0">
                                          <p:val>
                                            <p:strVal val="ppt_w"/>
                                          </p:val>
                                        </p:tav>
                                        <p:tav tm="100000">
                                          <p:val>
                                            <p:fltVal val="0"/>
                                          </p:val>
                                        </p:tav>
                                      </p:tavLst>
                                    </p:anim>
                                    <p:anim calcmode="lin" valueType="num">
                                      <p:cBhvr>
                                        <p:cTn id="288" dur="500"/>
                                        <p:tgtEl>
                                          <p:spTgt spid="39"/>
                                        </p:tgtEl>
                                        <p:attrNameLst>
                                          <p:attrName>ppt_h</p:attrName>
                                        </p:attrNameLst>
                                      </p:cBhvr>
                                      <p:tavLst>
                                        <p:tav tm="0">
                                          <p:val>
                                            <p:strVal val="ppt_h"/>
                                          </p:val>
                                        </p:tav>
                                        <p:tav tm="100000">
                                          <p:val>
                                            <p:fltVal val="0"/>
                                          </p:val>
                                        </p:tav>
                                      </p:tavLst>
                                    </p:anim>
                                    <p:animEffect transition="out" filter="fade">
                                      <p:cBhvr>
                                        <p:cTn id="289" dur="500"/>
                                        <p:tgtEl>
                                          <p:spTgt spid="39"/>
                                        </p:tgtEl>
                                      </p:cBhvr>
                                    </p:animEffect>
                                    <p:set>
                                      <p:cBhvr>
                                        <p:cTn id="290" dur="1" fill="hold">
                                          <p:stCondLst>
                                            <p:cond delay="499"/>
                                          </p:stCondLst>
                                        </p:cTn>
                                        <p:tgtEl>
                                          <p:spTgt spid="39"/>
                                        </p:tgtEl>
                                        <p:attrNameLst>
                                          <p:attrName>style.visibility</p:attrName>
                                        </p:attrNameLst>
                                      </p:cBhvr>
                                      <p:to>
                                        <p:strVal val="hidden"/>
                                      </p:to>
                                    </p:set>
                                  </p:childTnLst>
                                </p:cTn>
                              </p:par>
                              <p:par>
                                <p:cTn id="291" presetID="53" presetClass="exit" presetSubtype="32" fill="hold" grpId="1" nodeType="withEffect">
                                  <p:stCondLst>
                                    <p:cond delay="0"/>
                                  </p:stCondLst>
                                  <p:childTnLst>
                                    <p:anim calcmode="lin" valueType="num">
                                      <p:cBhvr>
                                        <p:cTn id="292" dur="500"/>
                                        <p:tgtEl>
                                          <p:spTgt spid="40"/>
                                        </p:tgtEl>
                                        <p:attrNameLst>
                                          <p:attrName>ppt_w</p:attrName>
                                        </p:attrNameLst>
                                      </p:cBhvr>
                                      <p:tavLst>
                                        <p:tav tm="0">
                                          <p:val>
                                            <p:strVal val="ppt_w"/>
                                          </p:val>
                                        </p:tav>
                                        <p:tav tm="100000">
                                          <p:val>
                                            <p:fltVal val="0"/>
                                          </p:val>
                                        </p:tav>
                                      </p:tavLst>
                                    </p:anim>
                                    <p:anim calcmode="lin" valueType="num">
                                      <p:cBhvr>
                                        <p:cTn id="293" dur="500"/>
                                        <p:tgtEl>
                                          <p:spTgt spid="40"/>
                                        </p:tgtEl>
                                        <p:attrNameLst>
                                          <p:attrName>ppt_h</p:attrName>
                                        </p:attrNameLst>
                                      </p:cBhvr>
                                      <p:tavLst>
                                        <p:tav tm="0">
                                          <p:val>
                                            <p:strVal val="ppt_h"/>
                                          </p:val>
                                        </p:tav>
                                        <p:tav tm="100000">
                                          <p:val>
                                            <p:fltVal val="0"/>
                                          </p:val>
                                        </p:tav>
                                      </p:tavLst>
                                    </p:anim>
                                    <p:animEffect transition="out" filter="fade">
                                      <p:cBhvr>
                                        <p:cTn id="294" dur="500"/>
                                        <p:tgtEl>
                                          <p:spTgt spid="40"/>
                                        </p:tgtEl>
                                      </p:cBhvr>
                                    </p:animEffect>
                                    <p:set>
                                      <p:cBhvr>
                                        <p:cTn id="295" dur="1" fill="hold">
                                          <p:stCondLst>
                                            <p:cond delay="499"/>
                                          </p:stCondLst>
                                        </p:cTn>
                                        <p:tgtEl>
                                          <p:spTgt spid="40"/>
                                        </p:tgtEl>
                                        <p:attrNameLst>
                                          <p:attrName>style.visibility</p:attrName>
                                        </p:attrNameLst>
                                      </p:cBhvr>
                                      <p:to>
                                        <p:strVal val="hidden"/>
                                      </p:to>
                                    </p:set>
                                  </p:childTnLst>
                                </p:cTn>
                              </p:par>
                              <p:par>
                                <p:cTn id="296" presetID="53" presetClass="exit" presetSubtype="32" fill="hold" grpId="1" nodeType="withEffect">
                                  <p:stCondLst>
                                    <p:cond delay="0"/>
                                  </p:stCondLst>
                                  <p:childTnLst>
                                    <p:anim calcmode="lin" valueType="num">
                                      <p:cBhvr>
                                        <p:cTn id="297" dur="500"/>
                                        <p:tgtEl>
                                          <p:spTgt spid="41"/>
                                        </p:tgtEl>
                                        <p:attrNameLst>
                                          <p:attrName>ppt_w</p:attrName>
                                        </p:attrNameLst>
                                      </p:cBhvr>
                                      <p:tavLst>
                                        <p:tav tm="0">
                                          <p:val>
                                            <p:strVal val="ppt_w"/>
                                          </p:val>
                                        </p:tav>
                                        <p:tav tm="100000">
                                          <p:val>
                                            <p:fltVal val="0"/>
                                          </p:val>
                                        </p:tav>
                                      </p:tavLst>
                                    </p:anim>
                                    <p:anim calcmode="lin" valueType="num">
                                      <p:cBhvr>
                                        <p:cTn id="298" dur="500"/>
                                        <p:tgtEl>
                                          <p:spTgt spid="41"/>
                                        </p:tgtEl>
                                        <p:attrNameLst>
                                          <p:attrName>ppt_h</p:attrName>
                                        </p:attrNameLst>
                                      </p:cBhvr>
                                      <p:tavLst>
                                        <p:tav tm="0">
                                          <p:val>
                                            <p:strVal val="ppt_h"/>
                                          </p:val>
                                        </p:tav>
                                        <p:tav tm="100000">
                                          <p:val>
                                            <p:fltVal val="0"/>
                                          </p:val>
                                        </p:tav>
                                      </p:tavLst>
                                    </p:anim>
                                    <p:animEffect transition="out" filter="fade">
                                      <p:cBhvr>
                                        <p:cTn id="299" dur="500"/>
                                        <p:tgtEl>
                                          <p:spTgt spid="41"/>
                                        </p:tgtEl>
                                      </p:cBhvr>
                                    </p:animEffect>
                                    <p:set>
                                      <p:cBhvr>
                                        <p:cTn id="300" dur="1" fill="hold">
                                          <p:stCondLst>
                                            <p:cond delay="499"/>
                                          </p:stCondLst>
                                        </p:cTn>
                                        <p:tgtEl>
                                          <p:spTgt spid="41"/>
                                        </p:tgtEl>
                                        <p:attrNameLst>
                                          <p:attrName>style.visibility</p:attrName>
                                        </p:attrNameLst>
                                      </p:cBhvr>
                                      <p:to>
                                        <p:strVal val="hidden"/>
                                      </p:to>
                                    </p:set>
                                  </p:childTnLst>
                                </p:cTn>
                              </p:par>
                              <p:par>
                                <p:cTn id="301" presetID="53" presetClass="exit" presetSubtype="32" fill="hold" grpId="1" nodeType="withEffect">
                                  <p:stCondLst>
                                    <p:cond delay="0"/>
                                  </p:stCondLst>
                                  <p:childTnLst>
                                    <p:anim calcmode="lin" valueType="num">
                                      <p:cBhvr>
                                        <p:cTn id="302" dur="500"/>
                                        <p:tgtEl>
                                          <p:spTgt spid="42"/>
                                        </p:tgtEl>
                                        <p:attrNameLst>
                                          <p:attrName>ppt_w</p:attrName>
                                        </p:attrNameLst>
                                      </p:cBhvr>
                                      <p:tavLst>
                                        <p:tav tm="0">
                                          <p:val>
                                            <p:strVal val="ppt_w"/>
                                          </p:val>
                                        </p:tav>
                                        <p:tav tm="100000">
                                          <p:val>
                                            <p:fltVal val="0"/>
                                          </p:val>
                                        </p:tav>
                                      </p:tavLst>
                                    </p:anim>
                                    <p:anim calcmode="lin" valueType="num">
                                      <p:cBhvr>
                                        <p:cTn id="303" dur="500"/>
                                        <p:tgtEl>
                                          <p:spTgt spid="42"/>
                                        </p:tgtEl>
                                        <p:attrNameLst>
                                          <p:attrName>ppt_h</p:attrName>
                                        </p:attrNameLst>
                                      </p:cBhvr>
                                      <p:tavLst>
                                        <p:tav tm="0">
                                          <p:val>
                                            <p:strVal val="ppt_h"/>
                                          </p:val>
                                        </p:tav>
                                        <p:tav tm="100000">
                                          <p:val>
                                            <p:fltVal val="0"/>
                                          </p:val>
                                        </p:tav>
                                      </p:tavLst>
                                    </p:anim>
                                    <p:animEffect transition="out" filter="fade">
                                      <p:cBhvr>
                                        <p:cTn id="304" dur="500"/>
                                        <p:tgtEl>
                                          <p:spTgt spid="42"/>
                                        </p:tgtEl>
                                      </p:cBhvr>
                                    </p:animEffect>
                                    <p:set>
                                      <p:cBhvr>
                                        <p:cTn id="305" dur="1" fill="hold">
                                          <p:stCondLst>
                                            <p:cond delay="499"/>
                                          </p:stCondLst>
                                        </p:cTn>
                                        <p:tgtEl>
                                          <p:spTgt spid="42"/>
                                        </p:tgtEl>
                                        <p:attrNameLst>
                                          <p:attrName>style.visibility</p:attrName>
                                        </p:attrNameLst>
                                      </p:cBhvr>
                                      <p:to>
                                        <p:strVal val="hidden"/>
                                      </p:to>
                                    </p:set>
                                  </p:childTnLst>
                                </p:cTn>
                              </p:par>
                              <p:par>
                                <p:cTn id="306" presetID="53" presetClass="exit" presetSubtype="32" fill="hold" grpId="1" nodeType="withEffect">
                                  <p:stCondLst>
                                    <p:cond delay="0"/>
                                  </p:stCondLst>
                                  <p:childTnLst>
                                    <p:anim calcmode="lin" valueType="num">
                                      <p:cBhvr>
                                        <p:cTn id="307" dur="500"/>
                                        <p:tgtEl>
                                          <p:spTgt spid="43"/>
                                        </p:tgtEl>
                                        <p:attrNameLst>
                                          <p:attrName>ppt_w</p:attrName>
                                        </p:attrNameLst>
                                      </p:cBhvr>
                                      <p:tavLst>
                                        <p:tav tm="0">
                                          <p:val>
                                            <p:strVal val="ppt_w"/>
                                          </p:val>
                                        </p:tav>
                                        <p:tav tm="100000">
                                          <p:val>
                                            <p:fltVal val="0"/>
                                          </p:val>
                                        </p:tav>
                                      </p:tavLst>
                                    </p:anim>
                                    <p:anim calcmode="lin" valueType="num">
                                      <p:cBhvr>
                                        <p:cTn id="308" dur="500"/>
                                        <p:tgtEl>
                                          <p:spTgt spid="43"/>
                                        </p:tgtEl>
                                        <p:attrNameLst>
                                          <p:attrName>ppt_h</p:attrName>
                                        </p:attrNameLst>
                                      </p:cBhvr>
                                      <p:tavLst>
                                        <p:tav tm="0">
                                          <p:val>
                                            <p:strVal val="ppt_h"/>
                                          </p:val>
                                        </p:tav>
                                        <p:tav tm="100000">
                                          <p:val>
                                            <p:fltVal val="0"/>
                                          </p:val>
                                        </p:tav>
                                      </p:tavLst>
                                    </p:anim>
                                    <p:animEffect transition="out" filter="fade">
                                      <p:cBhvr>
                                        <p:cTn id="309" dur="500"/>
                                        <p:tgtEl>
                                          <p:spTgt spid="43"/>
                                        </p:tgtEl>
                                      </p:cBhvr>
                                    </p:animEffect>
                                    <p:set>
                                      <p:cBhvr>
                                        <p:cTn id="310" dur="1" fill="hold">
                                          <p:stCondLst>
                                            <p:cond delay="499"/>
                                          </p:stCondLst>
                                        </p:cTn>
                                        <p:tgtEl>
                                          <p:spTgt spid="43"/>
                                        </p:tgtEl>
                                        <p:attrNameLst>
                                          <p:attrName>style.visibility</p:attrName>
                                        </p:attrNameLst>
                                      </p:cBhvr>
                                      <p:to>
                                        <p:strVal val="hidden"/>
                                      </p:to>
                                    </p:set>
                                  </p:childTnLst>
                                </p:cTn>
                              </p:par>
                              <p:par>
                                <p:cTn id="311" presetID="53" presetClass="exit" presetSubtype="32" fill="hold" grpId="1" nodeType="withEffect">
                                  <p:stCondLst>
                                    <p:cond delay="0"/>
                                  </p:stCondLst>
                                  <p:childTnLst>
                                    <p:anim calcmode="lin" valueType="num">
                                      <p:cBhvr>
                                        <p:cTn id="312" dur="500"/>
                                        <p:tgtEl>
                                          <p:spTgt spid="44"/>
                                        </p:tgtEl>
                                        <p:attrNameLst>
                                          <p:attrName>ppt_w</p:attrName>
                                        </p:attrNameLst>
                                      </p:cBhvr>
                                      <p:tavLst>
                                        <p:tav tm="0">
                                          <p:val>
                                            <p:strVal val="ppt_w"/>
                                          </p:val>
                                        </p:tav>
                                        <p:tav tm="100000">
                                          <p:val>
                                            <p:fltVal val="0"/>
                                          </p:val>
                                        </p:tav>
                                      </p:tavLst>
                                    </p:anim>
                                    <p:anim calcmode="lin" valueType="num">
                                      <p:cBhvr>
                                        <p:cTn id="313" dur="500"/>
                                        <p:tgtEl>
                                          <p:spTgt spid="44"/>
                                        </p:tgtEl>
                                        <p:attrNameLst>
                                          <p:attrName>ppt_h</p:attrName>
                                        </p:attrNameLst>
                                      </p:cBhvr>
                                      <p:tavLst>
                                        <p:tav tm="0">
                                          <p:val>
                                            <p:strVal val="ppt_h"/>
                                          </p:val>
                                        </p:tav>
                                        <p:tav tm="100000">
                                          <p:val>
                                            <p:fltVal val="0"/>
                                          </p:val>
                                        </p:tav>
                                      </p:tavLst>
                                    </p:anim>
                                    <p:animEffect transition="out" filter="fade">
                                      <p:cBhvr>
                                        <p:cTn id="314" dur="500"/>
                                        <p:tgtEl>
                                          <p:spTgt spid="44"/>
                                        </p:tgtEl>
                                      </p:cBhvr>
                                    </p:animEffect>
                                    <p:set>
                                      <p:cBhvr>
                                        <p:cTn id="315" dur="1" fill="hold">
                                          <p:stCondLst>
                                            <p:cond delay="499"/>
                                          </p:stCondLst>
                                        </p:cTn>
                                        <p:tgtEl>
                                          <p:spTgt spid="44"/>
                                        </p:tgtEl>
                                        <p:attrNameLst>
                                          <p:attrName>style.visibility</p:attrName>
                                        </p:attrNameLst>
                                      </p:cBhvr>
                                      <p:to>
                                        <p:strVal val="hidden"/>
                                      </p:to>
                                    </p:set>
                                  </p:childTnLst>
                                </p:cTn>
                              </p:par>
                              <p:par>
                                <p:cTn id="316" presetID="53" presetClass="exit" presetSubtype="32" fill="hold" grpId="1" nodeType="withEffect">
                                  <p:stCondLst>
                                    <p:cond delay="0"/>
                                  </p:stCondLst>
                                  <p:childTnLst>
                                    <p:anim calcmode="lin" valueType="num">
                                      <p:cBhvr>
                                        <p:cTn id="317" dur="500"/>
                                        <p:tgtEl>
                                          <p:spTgt spid="45"/>
                                        </p:tgtEl>
                                        <p:attrNameLst>
                                          <p:attrName>ppt_w</p:attrName>
                                        </p:attrNameLst>
                                      </p:cBhvr>
                                      <p:tavLst>
                                        <p:tav tm="0">
                                          <p:val>
                                            <p:strVal val="ppt_w"/>
                                          </p:val>
                                        </p:tav>
                                        <p:tav tm="100000">
                                          <p:val>
                                            <p:fltVal val="0"/>
                                          </p:val>
                                        </p:tav>
                                      </p:tavLst>
                                    </p:anim>
                                    <p:anim calcmode="lin" valueType="num">
                                      <p:cBhvr>
                                        <p:cTn id="318" dur="500"/>
                                        <p:tgtEl>
                                          <p:spTgt spid="45"/>
                                        </p:tgtEl>
                                        <p:attrNameLst>
                                          <p:attrName>ppt_h</p:attrName>
                                        </p:attrNameLst>
                                      </p:cBhvr>
                                      <p:tavLst>
                                        <p:tav tm="0">
                                          <p:val>
                                            <p:strVal val="ppt_h"/>
                                          </p:val>
                                        </p:tav>
                                        <p:tav tm="100000">
                                          <p:val>
                                            <p:fltVal val="0"/>
                                          </p:val>
                                        </p:tav>
                                      </p:tavLst>
                                    </p:anim>
                                    <p:animEffect transition="out" filter="fade">
                                      <p:cBhvr>
                                        <p:cTn id="319" dur="500"/>
                                        <p:tgtEl>
                                          <p:spTgt spid="45"/>
                                        </p:tgtEl>
                                      </p:cBhvr>
                                    </p:animEffect>
                                    <p:set>
                                      <p:cBhvr>
                                        <p:cTn id="320" dur="1" fill="hold">
                                          <p:stCondLst>
                                            <p:cond delay="499"/>
                                          </p:stCondLst>
                                        </p:cTn>
                                        <p:tgtEl>
                                          <p:spTgt spid="45"/>
                                        </p:tgtEl>
                                        <p:attrNameLst>
                                          <p:attrName>style.visibility</p:attrName>
                                        </p:attrNameLst>
                                      </p:cBhvr>
                                      <p:to>
                                        <p:strVal val="hidden"/>
                                      </p:to>
                                    </p:set>
                                  </p:childTnLst>
                                </p:cTn>
                              </p:par>
                              <p:par>
                                <p:cTn id="321" presetID="53" presetClass="exit" presetSubtype="32" fill="hold" grpId="1" nodeType="withEffect">
                                  <p:stCondLst>
                                    <p:cond delay="0"/>
                                  </p:stCondLst>
                                  <p:childTnLst>
                                    <p:anim calcmode="lin" valueType="num">
                                      <p:cBhvr>
                                        <p:cTn id="322" dur="500"/>
                                        <p:tgtEl>
                                          <p:spTgt spid="46"/>
                                        </p:tgtEl>
                                        <p:attrNameLst>
                                          <p:attrName>ppt_w</p:attrName>
                                        </p:attrNameLst>
                                      </p:cBhvr>
                                      <p:tavLst>
                                        <p:tav tm="0">
                                          <p:val>
                                            <p:strVal val="ppt_w"/>
                                          </p:val>
                                        </p:tav>
                                        <p:tav tm="100000">
                                          <p:val>
                                            <p:fltVal val="0"/>
                                          </p:val>
                                        </p:tav>
                                      </p:tavLst>
                                    </p:anim>
                                    <p:anim calcmode="lin" valueType="num">
                                      <p:cBhvr>
                                        <p:cTn id="323" dur="500"/>
                                        <p:tgtEl>
                                          <p:spTgt spid="46"/>
                                        </p:tgtEl>
                                        <p:attrNameLst>
                                          <p:attrName>ppt_h</p:attrName>
                                        </p:attrNameLst>
                                      </p:cBhvr>
                                      <p:tavLst>
                                        <p:tav tm="0">
                                          <p:val>
                                            <p:strVal val="ppt_h"/>
                                          </p:val>
                                        </p:tav>
                                        <p:tav tm="100000">
                                          <p:val>
                                            <p:fltVal val="0"/>
                                          </p:val>
                                        </p:tav>
                                      </p:tavLst>
                                    </p:anim>
                                    <p:animEffect transition="out" filter="fade">
                                      <p:cBhvr>
                                        <p:cTn id="324" dur="500"/>
                                        <p:tgtEl>
                                          <p:spTgt spid="46"/>
                                        </p:tgtEl>
                                      </p:cBhvr>
                                    </p:animEffect>
                                    <p:set>
                                      <p:cBhvr>
                                        <p:cTn id="325" dur="1" fill="hold">
                                          <p:stCondLst>
                                            <p:cond delay="499"/>
                                          </p:stCondLst>
                                        </p:cTn>
                                        <p:tgtEl>
                                          <p:spTgt spid="46"/>
                                        </p:tgtEl>
                                        <p:attrNameLst>
                                          <p:attrName>style.visibility</p:attrName>
                                        </p:attrNameLst>
                                      </p:cBhvr>
                                      <p:to>
                                        <p:strVal val="hidden"/>
                                      </p:to>
                                    </p:set>
                                  </p:childTnLst>
                                </p:cTn>
                              </p:par>
                              <p:par>
                                <p:cTn id="326" presetID="53" presetClass="exit" presetSubtype="32" fill="hold" grpId="1" nodeType="withEffect">
                                  <p:stCondLst>
                                    <p:cond delay="0"/>
                                  </p:stCondLst>
                                  <p:childTnLst>
                                    <p:anim calcmode="lin" valueType="num">
                                      <p:cBhvr>
                                        <p:cTn id="327" dur="500"/>
                                        <p:tgtEl>
                                          <p:spTgt spid="47"/>
                                        </p:tgtEl>
                                        <p:attrNameLst>
                                          <p:attrName>ppt_w</p:attrName>
                                        </p:attrNameLst>
                                      </p:cBhvr>
                                      <p:tavLst>
                                        <p:tav tm="0">
                                          <p:val>
                                            <p:strVal val="ppt_w"/>
                                          </p:val>
                                        </p:tav>
                                        <p:tav tm="100000">
                                          <p:val>
                                            <p:fltVal val="0"/>
                                          </p:val>
                                        </p:tav>
                                      </p:tavLst>
                                    </p:anim>
                                    <p:anim calcmode="lin" valueType="num">
                                      <p:cBhvr>
                                        <p:cTn id="328" dur="500"/>
                                        <p:tgtEl>
                                          <p:spTgt spid="47"/>
                                        </p:tgtEl>
                                        <p:attrNameLst>
                                          <p:attrName>ppt_h</p:attrName>
                                        </p:attrNameLst>
                                      </p:cBhvr>
                                      <p:tavLst>
                                        <p:tav tm="0">
                                          <p:val>
                                            <p:strVal val="ppt_h"/>
                                          </p:val>
                                        </p:tav>
                                        <p:tav tm="100000">
                                          <p:val>
                                            <p:fltVal val="0"/>
                                          </p:val>
                                        </p:tav>
                                      </p:tavLst>
                                    </p:anim>
                                    <p:animEffect transition="out" filter="fade">
                                      <p:cBhvr>
                                        <p:cTn id="329" dur="500"/>
                                        <p:tgtEl>
                                          <p:spTgt spid="47"/>
                                        </p:tgtEl>
                                      </p:cBhvr>
                                    </p:animEffect>
                                    <p:set>
                                      <p:cBhvr>
                                        <p:cTn id="330" dur="1" fill="hold">
                                          <p:stCondLst>
                                            <p:cond delay="499"/>
                                          </p:stCondLst>
                                        </p:cTn>
                                        <p:tgtEl>
                                          <p:spTgt spid="47"/>
                                        </p:tgtEl>
                                        <p:attrNameLst>
                                          <p:attrName>style.visibility</p:attrName>
                                        </p:attrNameLst>
                                      </p:cBhvr>
                                      <p:to>
                                        <p:strVal val="hidden"/>
                                      </p:to>
                                    </p:set>
                                  </p:childTnLst>
                                </p:cTn>
                              </p:par>
                              <p:par>
                                <p:cTn id="331" presetID="53" presetClass="exit" presetSubtype="32" fill="hold" grpId="1" nodeType="withEffect">
                                  <p:stCondLst>
                                    <p:cond delay="0"/>
                                  </p:stCondLst>
                                  <p:childTnLst>
                                    <p:anim calcmode="lin" valueType="num">
                                      <p:cBhvr>
                                        <p:cTn id="332" dur="500"/>
                                        <p:tgtEl>
                                          <p:spTgt spid="62"/>
                                        </p:tgtEl>
                                        <p:attrNameLst>
                                          <p:attrName>ppt_w</p:attrName>
                                        </p:attrNameLst>
                                      </p:cBhvr>
                                      <p:tavLst>
                                        <p:tav tm="0">
                                          <p:val>
                                            <p:strVal val="ppt_w"/>
                                          </p:val>
                                        </p:tav>
                                        <p:tav tm="100000">
                                          <p:val>
                                            <p:fltVal val="0"/>
                                          </p:val>
                                        </p:tav>
                                      </p:tavLst>
                                    </p:anim>
                                    <p:anim calcmode="lin" valueType="num">
                                      <p:cBhvr>
                                        <p:cTn id="333" dur="500"/>
                                        <p:tgtEl>
                                          <p:spTgt spid="62"/>
                                        </p:tgtEl>
                                        <p:attrNameLst>
                                          <p:attrName>ppt_h</p:attrName>
                                        </p:attrNameLst>
                                      </p:cBhvr>
                                      <p:tavLst>
                                        <p:tav tm="0">
                                          <p:val>
                                            <p:strVal val="ppt_h"/>
                                          </p:val>
                                        </p:tav>
                                        <p:tav tm="100000">
                                          <p:val>
                                            <p:fltVal val="0"/>
                                          </p:val>
                                        </p:tav>
                                      </p:tavLst>
                                    </p:anim>
                                    <p:animEffect transition="out" filter="fade">
                                      <p:cBhvr>
                                        <p:cTn id="334" dur="500"/>
                                        <p:tgtEl>
                                          <p:spTgt spid="62"/>
                                        </p:tgtEl>
                                      </p:cBhvr>
                                    </p:animEffect>
                                    <p:set>
                                      <p:cBhvr>
                                        <p:cTn id="335" dur="1" fill="hold">
                                          <p:stCondLst>
                                            <p:cond delay="499"/>
                                          </p:stCondLst>
                                        </p:cTn>
                                        <p:tgtEl>
                                          <p:spTgt spid="62"/>
                                        </p:tgtEl>
                                        <p:attrNameLst>
                                          <p:attrName>style.visibility</p:attrName>
                                        </p:attrNameLst>
                                      </p:cBhvr>
                                      <p:to>
                                        <p:strVal val="hidden"/>
                                      </p:to>
                                    </p:set>
                                  </p:childTnLst>
                                </p:cTn>
                              </p:par>
                              <p:par>
                                <p:cTn id="336" presetID="53" presetClass="exit" presetSubtype="32" fill="hold" grpId="1" nodeType="withEffect">
                                  <p:stCondLst>
                                    <p:cond delay="0"/>
                                  </p:stCondLst>
                                  <p:childTnLst>
                                    <p:anim calcmode="lin" valueType="num">
                                      <p:cBhvr>
                                        <p:cTn id="337" dur="500"/>
                                        <p:tgtEl>
                                          <p:spTgt spid="63"/>
                                        </p:tgtEl>
                                        <p:attrNameLst>
                                          <p:attrName>ppt_w</p:attrName>
                                        </p:attrNameLst>
                                      </p:cBhvr>
                                      <p:tavLst>
                                        <p:tav tm="0">
                                          <p:val>
                                            <p:strVal val="ppt_w"/>
                                          </p:val>
                                        </p:tav>
                                        <p:tav tm="100000">
                                          <p:val>
                                            <p:fltVal val="0"/>
                                          </p:val>
                                        </p:tav>
                                      </p:tavLst>
                                    </p:anim>
                                    <p:anim calcmode="lin" valueType="num">
                                      <p:cBhvr>
                                        <p:cTn id="338" dur="500"/>
                                        <p:tgtEl>
                                          <p:spTgt spid="63"/>
                                        </p:tgtEl>
                                        <p:attrNameLst>
                                          <p:attrName>ppt_h</p:attrName>
                                        </p:attrNameLst>
                                      </p:cBhvr>
                                      <p:tavLst>
                                        <p:tav tm="0">
                                          <p:val>
                                            <p:strVal val="ppt_h"/>
                                          </p:val>
                                        </p:tav>
                                        <p:tav tm="100000">
                                          <p:val>
                                            <p:fltVal val="0"/>
                                          </p:val>
                                        </p:tav>
                                      </p:tavLst>
                                    </p:anim>
                                    <p:animEffect transition="out" filter="fade">
                                      <p:cBhvr>
                                        <p:cTn id="339" dur="500"/>
                                        <p:tgtEl>
                                          <p:spTgt spid="63"/>
                                        </p:tgtEl>
                                      </p:cBhvr>
                                    </p:animEffect>
                                    <p:set>
                                      <p:cBhvr>
                                        <p:cTn id="340" dur="1" fill="hold">
                                          <p:stCondLst>
                                            <p:cond delay="499"/>
                                          </p:stCondLst>
                                        </p:cTn>
                                        <p:tgtEl>
                                          <p:spTgt spid="63"/>
                                        </p:tgtEl>
                                        <p:attrNameLst>
                                          <p:attrName>style.visibility</p:attrName>
                                        </p:attrNameLst>
                                      </p:cBhvr>
                                      <p:to>
                                        <p:strVal val="hidden"/>
                                      </p:to>
                                    </p:set>
                                  </p:childTnLst>
                                </p:cTn>
                              </p:par>
                              <p:par>
                                <p:cTn id="341" presetID="53" presetClass="exit" presetSubtype="32" fill="hold" grpId="1" nodeType="withEffect">
                                  <p:stCondLst>
                                    <p:cond delay="0"/>
                                  </p:stCondLst>
                                  <p:childTnLst>
                                    <p:anim calcmode="lin" valueType="num">
                                      <p:cBhvr>
                                        <p:cTn id="342" dur="500"/>
                                        <p:tgtEl>
                                          <p:spTgt spid="64"/>
                                        </p:tgtEl>
                                        <p:attrNameLst>
                                          <p:attrName>ppt_w</p:attrName>
                                        </p:attrNameLst>
                                      </p:cBhvr>
                                      <p:tavLst>
                                        <p:tav tm="0">
                                          <p:val>
                                            <p:strVal val="ppt_w"/>
                                          </p:val>
                                        </p:tav>
                                        <p:tav tm="100000">
                                          <p:val>
                                            <p:fltVal val="0"/>
                                          </p:val>
                                        </p:tav>
                                      </p:tavLst>
                                    </p:anim>
                                    <p:anim calcmode="lin" valueType="num">
                                      <p:cBhvr>
                                        <p:cTn id="343" dur="500"/>
                                        <p:tgtEl>
                                          <p:spTgt spid="64"/>
                                        </p:tgtEl>
                                        <p:attrNameLst>
                                          <p:attrName>ppt_h</p:attrName>
                                        </p:attrNameLst>
                                      </p:cBhvr>
                                      <p:tavLst>
                                        <p:tav tm="0">
                                          <p:val>
                                            <p:strVal val="ppt_h"/>
                                          </p:val>
                                        </p:tav>
                                        <p:tav tm="100000">
                                          <p:val>
                                            <p:fltVal val="0"/>
                                          </p:val>
                                        </p:tav>
                                      </p:tavLst>
                                    </p:anim>
                                    <p:animEffect transition="out" filter="fade">
                                      <p:cBhvr>
                                        <p:cTn id="344" dur="500"/>
                                        <p:tgtEl>
                                          <p:spTgt spid="64"/>
                                        </p:tgtEl>
                                      </p:cBhvr>
                                    </p:animEffect>
                                    <p:set>
                                      <p:cBhvr>
                                        <p:cTn id="345" dur="1" fill="hold">
                                          <p:stCondLst>
                                            <p:cond delay="499"/>
                                          </p:stCondLst>
                                        </p:cTn>
                                        <p:tgtEl>
                                          <p:spTgt spid="64"/>
                                        </p:tgtEl>
                                        <p:attrNameLst>
                                          <p:attrName>style.visibility</p:attrName>
                                        </p:attrNameLst>
                                      </p:cBhvr>
                                      <p:to>
                                        <p:strVal val="hidden"/>
                                      </p:to>
                                    </p:set>
                                  </p:childTnLst>
                                </p:cTn>
                              </p:par>
                              <p:par>
                                <p:cTn id="346" presetID="53" presetClass="exit" presetSubtype="32" fill="hold" grpId="1" nodeType="withEffect">
                                  <p:stCondLst>
                                    <p:cond delay="0"/>
                                  </p:stCondLst>
                                  <p:childTnLst>
                                    <p:anim calcmode="lin" valueType="num">
                                      <p:cBhvr>
                                        <p:cTn id="347" dur="500"/>
                                        <p:tgtEl>
                                          <p:spTgt spid="66"/>
                                        </p:tgtEl>
                                        <p:attrNameLst>
                                          <p:attrName>ppt_w</p:attrName>
                                        </p:attrNameLst>
                                      </p:cBhvr>
                                      <p:tavLst>
                                        <p:tav tm="0">
                                          <p:val>
                                            <p:strVal val="ppt_w"/>
                                          </p:val>
                                        </p:tav>
                                        <p:tav tm="100000">
                                          <p:val>
                                            <p:fltVal val="0"/>
                                          </p:val>
                                        </p:tav>
                                      </p:tavLst>
                                    </p:anim>
                                    <p:anim calcmode="lin" valueType="num">
                                      <p:cBhvr>
                                        <p:cTn id="348" dur="500"/>
                                        <p:tgtEl>
                                          <p:spTgt spid="66"/>
                                        </p:tgtEl>
                                        <p:attrNameLst>
                                          <p:attrName>ppt_h</p:attrName>
                                        </p:attrNameLst>
                                      </p:cBhvr>
                                      <p:tavLst>
                                        <p:tav tm="0">
                                          <p:val>
                                            <p:strVal val="ppt_h"/>
                                          </p:val>
                                        </p:tav>
                                        <p:tav tm="100000">
                                          <p:val>
                                            <p:fltVal val="0"/>
                                          </p:val>
                                        </p:tav>
                                      </p:tavLst>
                                    </p:anim>
                                    <p:animEffect transition="out" filter="fade">
                                      <p:cBhvr>
                                        <p:cTn id="349" dur="500"/>
                                        <p:tgtEl>
                                          <p:spTgt spid="66"/>
                                        </p:tgtEl>
                                      </p:cBhvr>
                                    </p:animEffect>
                                    <p:set>
                                      <p:cBhvr>
                                        <p:cTn id="350" dur="1" fill="hold">
                                          <p:stCondLst>
                                            <p:cond delay="499"/>
                                          </p:stCondLst>
                                        </p:cTn>
                                        <p:tgtEl>
                                          <p:spTgt spid="66"/>
                                        </p:tgtEl>
                                        <p:attrNameLst>
                                          <p:attrName>style.visibility</p:attrName>
                                        </p:attrNameLst>
                                      </p:cBhvr>
                                      <p:to>
                                        <p:strVal val="hidden"/>
                                      </p:to>
                                    </p:set>
                                  </p:childTnLst>
                                </p:cTn>
                              </p:par>
                              <p:par>
                                <p:cTn id="351" presetID="53" presetClass="exit" presetSubtype="32" fill="hold" grpId="1" nodeType="withEffect">
                                  <p:stCondLst>
                                    <p:cond delay="0"/>
                                  </p:stCondLst>
                                  <p:childTnLst>
                                    <p:anim calcmode="lin" valueType="num">
                                      <p:cBhvr>
                                        <p:cTn id="352" dur="500"/>
                                        <p:tgtEl>
                                          <p:spTgt spid="22"/>
                                        </p:tgtEl>
                                        <p:attrNameLst>
                                          <p:attrName>ppt_w</p:attrName>
                                        </p:attrNameLst>
                                      </p:cBhvr>
                                      <p:tavLst>
                                        <p:tav tm="0">
                                          <p:val>
                                            <p:strVal val="ppt_w"/>
                                          </p:val>
                                        </p:tav>
                                        <p:tav tm="100000">
                                          <p:val>
                                            <p:fltVal val="0"/>
                                          </p:val>
                                        </p:tav>
                                      </p:tavLst>
                                    </p:anim>
                                    <p:anim calcmode="lin" valueType="num">
                                      <p:cBhvr>
                                        <p:cTn id="353" dur="500"/>
                                        <p:tgtEl>
                                          <p:spTgt spid="22"/>
                                        </p:tgtEl>
                                        <p:attrNameLst>
                                          <p:attrName>ppt_h</p:attrName>
                                        </p:attrNameLst>
                                      </p:cBhvr>
                                      <p:tavLst>
                                        <p:tav tm="0">
                                          <p:val>
                                            <p:strVal val="ppt_h"/>
                                          </p:val>
                                        </p:tav>
                                        <p:tav tm="100000">
                                          <p:val>
                                            <p:fltVal val="0"/>
                                          </p:val>
                                        </p:tav>
                                      </p:tavLst>
                                    </p:anim>
                                    <p:animEffect transition="out" filter="fade">
                                      <p:cBhvr>
                                        <p:cTn id="354" dur="500"/>
                                        <p:tgtEl>
                                          <p:spTgt spid="22"/>
                                        </p:tgtEl>
                                      </p:cBhvr>
                                    </p:animEffect>
                                    <p:set>
                                      <p:cBhvr>
                                        <p:cTn id="355" dur="1" fill="hold">
                                          <p:stCondLst>
                                            <p:cond delay="499"/>
                                          </p:stCondLst>
                                        </p:cTn>
                                        <p:tgtEl>
                                          <p:spTgt spid="22"/>
                                        </p:tgtEl>
                                        <p:attrNameLst>
                                          <p:attrName>style.visibility</p:attrName>
                                        </p:attrNameLst>
                                      </p:cBhvr>
                                      <p:to>
                                        <p:strVal val="hidden"/>
                                      </p:to>
                                    </p:set>
                                  </p:childTnLst>
                                </p:cTn>
                              </p:par>
                              <p:par>
                                <p:cTn id="356" presetID="53" presetClass="exit" presetSubtype="32" fill="hold" grpId="1" nodeType="withEffect">
                                  <p:stCondLst>
                                    <p:cond delay="0"/>
                                  </p:stCondLst>
                                  <p:childTnLst>
                                    <p:anim calcmode="lin" valueType="num">
                                      <p:cBhvr>
                                        <p:cTn id="357" dur="500"/>
                                        <p:tgtEl>
                                          <p:spTgt spid="23"/>
                                        </p:tgtEl>
                                        <p:attrNameLst>
                                          <p:attrName>ppt_w</p:attrName>
                                        </p:attrNameLst>
                                      </p:cBhvr>
                                      <p:tavLst>
                                        <p:tav tm="0">
                                          <p:val>
                                            <p:strVal val="ppt_w"/>
                                          </p:val>
                                        </p:tav>
                                        <p:tav tm="100000">
                                          <p:val>
                                            <p:fltVal val="0"/>
                                          </p:val>
                                        </p:tav>
                                      </p:tavLst>
                                    </p:anim>
                                    <p:anim calcmode="lin" valueType="num">
                                      <p:cBhvr>
                                        <p:cTn id="358" dur="500"/>
                                        <p:tgtEl>
                                          <p:spTgt spid="23"/>
                                        </p:tgtEl>
                                        <p:attrNameLst>
                                          <p:attrName>ppt_h</p:attrName>
                                        </p:attrNameLst>
                                      </p:cBhvr>
                                      <p:tavLst>
                                        <p:tav tm="0">
                                          <p:val>
                                            <p:strVal val="ppt_h"/>
                                          </p:val>
                                        </p:tav>
                                        <p:tav tm="100000">
                                          <p:val>
                                            <p:fltVal val="0"/>
                                          </p:val>
                                        </p:tav>
                                      </p:tavLst>
                                    </p:anim>
                                    <p:animEffect transition="out" filter="fade">
                                      <p:cBhvr>
                                        <p:cTn id="359" dur="500"/>
                                        <p:tgtEl>
                                          <p:spTgt spid="23"/>
                                        </p:tgtEl>
                                      </p:cBhvr>
                                    </p:animEffect>
                                    <p:set>
                                      <p:cBhvr>
                                        <p:cTn id="360" dur="1" fill="hold">
                                          <p:stCondLst>
                                            <p:cond delay="499"/>
                                          </p:stCondLst>
                                        </p:cTn>
                                        <p:tgtEl>
                                          <p:spTgt spid="23"/>
                                        </p:tgtEl>
                                        <p:attrNameLst>
                                          <p:attrName>style.visibility</p:attrName>
                                        </p:attrNameLst>
                                      </p:cBhvr>
                                      <p:to>
                                        <p:strVal val="hidden"/>
                                      </p:to>
                                    </p:set>
                                  </p:childTnLst>
                                </p:cTn>
                              </p:par>
                              <p:par>
                                <p:cTn id="361" presetID="53" presetClass="exit" presetSubtype="32" fill="hold" grpId="1" nodeType="withEffect">
                                  <p:stCondLst>
                                    <p:cond delay="0"/>
                                  </p:stCondLst>
                                  <p:childTnLst>
                                    <p:anim calcmode="lin" valueType="num">
                                      <p:cBhvr>
                                        <p:cTn id="362" dur="500"/>
                                        <p:tgtEl>
                                          <p:spTgt spid="24"/>
                                        </p:tgtEl>
                                        <p:attrNameLst>
                                          <p:attrName>ppt_w</p:attrName>
                                        </p:attrNameLst>
                                      </p:cBhvr>
                                      <p:tavLst>
                                        <p:tav tm="0">
                                          <p:val>
                                            <p:strVal val="ppt_w"/>
                                          </p:val>
                                        </p:tav>
                                        <p:tav tm="100000">
                                          <p:val>
                                            <p:fltVal val="0"/>
                                          </p:val>
                                        </p:tav>
                                      </p:tavLst>
                                    </p:anim>
                                    <p:anim calcmode="lin" valueType="num">
                                      <p:cBhvr>
                                        <p:cTn id="363" dur="500"/>
                                        <p:tgtEl>
                                          <p:spTgt spid="24"/>
                                        </p:tgtEl>
                                        <p:attrNameLst>
                                          <p:attrName>ppt_h</p:attrName>
                                        </p:attrNameLst>
                                      </p:cBhvr>
                                      <p:tavLst>
                                        <p:tav tm="0">
                                          <p:val>
                                            <p:strVal val="ppt_h"/>
                                          </p:val>
                                        </p:tav>
                                        <p:tav tm="100000">
                                          <p:val>
                                            <p:fltVal val="0"/>
                                          </p:val>
                                        </p:tav>
                                      </p:tavLst>
                                    </p:anim>
                                    <p:animEffect transition="out" filter="fade">
                                      <p:cBhvr>
                                        <p:cTn id="364" dur="500"/>
                                        <p:tgtEl>
                                          <p:spTgt spid="24"/>
                                        </p:tgtEl>
                                      </p:cBhvr>
                                    </p:animEffect>
                                    <p:set>
                                      <p:cBhvr>
                                        <p:cTn id="365" dur="1" fill="hold">
                                          <p:stCondLst>
                                            <p:cond delay="499"/>
                                          </p:stCondLst>
                                        </p:cTn>
                                        <p:tgtEl>
                                          <p:spTgt spid="24"/>
                                        </p:tgtEl>
                                        <p:attrNameLst>
                                          <p:attrName>style.visibility</p:attrName>
                                        </p:attrNameLst>
                                      </p:cBhvr>
                                      <p:to>
                                        <p:strVal val="hidden"/>
                                      </p:to>
                                    </p:set>
                                  </p:childTnLst>
                                </p:cTn>
                              </p:par>
                              <p:par>
                                <p:cTn id="366" presetID="53" presetClass="exit" presetSubtype="32" fill="hold" grpId="1" nodeType="withEffect">
                                  <p:stCondLst>
                                    <p:cond delay="0"/>
                                  </p:stCondLst>
                                  <p:childTnLst>
                                    <p:anim calcmode="lin" valueType="num">
                                      <p:cBhvr>
                                        <p:cTn id="367" dur="500"/>
                                        <p:tgtEl>
                                          <p:spTgt spid="25"/>
                                        </p:tgtEl>
                                        <p:attrNameLst>
                                          <p:attrName>ppt_w</p:attrName>
                                        </p:attrNameLst>
                                      </p:cBhvr>
                                      <p:tavLst>
                                        <p:tav tm="0">
                                          <p:val>
                                            <p:strVal val="ppt_w"/>
                                          </p:val>
                                        </p:tav>
                                        <p:tav tm="100000">
                                          <p:val>
                                            <p:fltVal val="0"/>
                                          </p:val>
                                        </p:tav>
                                      </p:tavLst>
                                    </p:anim>
                                    <p:anim calcmode="lin" valueType="num">
                                      <p:cBhvr>
                                        <p:cTn id="368" dur="500"/>
                                        <p:tgtEl>
                                          <p:spTgt spid="25"/>
                                        </p:tgtEl>
                                        <p:attrNameLst>
                                          <p:attrName>ppt_h</p:attrName>
                                        </p:attrNameLst>
                                      </p:cBhvr>
                                      <p:tavLst>
                                        <p:tav tm="0">
                                          <p:val>
                                            <p:strVal val="ppt_h"/>
                                          </p:val>
                                        </p:tav>
                                        <p:tav tm="100000">
                                          <p:val>
                                            <p:fltVal val="0"/>
                                          </p:val>
                                        </p:tav>
                                      </p:tavLst>
                                    </p:anim>
                                    <p:animEffect transition="out" filter="fade">
                                      <p:cBhvr>
                                        <p:cTn id="369" dur="500"/>
                                        <p:tgtEl>
                                          <p:spTgt spid="25"/>
                                        </p:tgtEl>
                                      </p:cBhvr>
                                    </p:animEffect>
                                    <p:set>
                                      <p:cBhvr>
                                        <p:cTn id="370" dur="1" fill="hold">
                                          <p:stCondLst>
                                            <p:cond delay="499"/>
                                          </p:stCondLst>
                                        </p:cTn>
                                        <p:tgtEl>
                                          <p:spTgt spid="25"/>
                                        </p:tgtEl>
                                        <p:attrNameLst>
                                          <p:attrName>style.visibility</p:attrName>
                                        </p:attrNameLst>
                                      </p:cBhvr>
                                      <p:to>
                                        <p:strVal val="hidden"/>
                                      </p:to>
                                    </p:set>
                                  </p:childTnLst>
                                </p:cTn>
                              </p:par>
                              <p:par>
                                <p:cTn id="371" presetID="53" presetClass="exit" presetSubtype="32" fill="hold" grpId="1" nodeType="withEffect">
                                  <p:stCondLst>
                                    <p:cond delay="0"/>
                                  </p:stCondLst>
                                  <p:childTnLst>
                                    <p:anim calcmode="lin" valueType="num">
                                      <p:cBhvr>
                                        <p:cTn id="372" dur="500"/>
                                        <p:tgtEl>
                                          <p:spTgt spid="26"/>
                                        </p:tgtEl>
                                        <p:attrNameLst>
                                          <p:attrName>ppt_w</p:attrName>
                                        </p:attrNameLst>
                                      </p:cBhvr>
                                      <p:tavLst>
                                        <p:tav tm="0">
                                          <p:val>
                                            <p:strVal val="ppt_w"/>
                                          </p:val>
                                        </p:tav>
                                        <p:tav tm="100000">
                                          <p:val>
                                            <p:fltVal val="0"/>
                                          </p:val>
                                        </p:tav>
                                      </p:tavLst>
                                    </p:anim>
                                    <p:anim calcmode="lin" valueType="num">
                                      <p:cBhvr>
                                        <p:cTn id="373" dur="500"/>
                                        <p:tgtEl>
                                          <p:spTgt spid="26"/>
                                        </p:tgtEl>
                                        <p:attrNameLst>
                                          <p:attrName>ppt_h</p:attrName>
                                        </p:attrNameLst>
                                      </p:cBhvr>
                                      <p:tavLst>
                                        <p:tav tm="0">
                                          <p:val>
                                            <p:strVal val="ppt_h"/>
                                          </p:val>
                                        </p:tav>
                                        <p:tav tm="100000">
                                          <p:val>
                                            <p:fltVal val="0"/>
                                          </p:val>
                                        </p:tav>
                                      </p:tavLst>
                                    </p:anim>
                                    <p:animEffect transition="out" filter="fade">
                                      <p:cBhvr>
                                        <p:cTn id="374" dur="500"/>
                                        <p:tgtEl>
                                          <p:spTgt spid="26"/>
                                        </p:tgtEl>
                                      </p:cBhvr>
                                    </p:animEffect>
                                    <p:set>
                                      <p:cBhvr>
                                        <p:cTn id="375" dur="1" fill="hold">
                                          <p:stCondLst>
                                            <p:cond delay="499"/>
                                          </p:stCondLst>
                                        </p:cTn>
                                        <p:tgtEl>
                                          <p:spTgt spid="26"/>
                                        </p:tgtEl>
                                        <p:attrNameLst>
                                          <p:attrName>style.visibility</p:attrName>
                                        </p:attrNameLst>
                                      </p:cBhvr>
                                      <p:to>
                                        <p:strVal val="hidden"/>
                                      </p:to>
                                    </p:set>
                                  </p:childTnLst>
                                </p:cTn>
                              </p:par>
                              <p:par>
                                <p:cTn id="376" presetID="53" presetClass="exit" presetSubtype="32" fill="hold" grpId="1" nodeType="withEffect">
                                  <p:stCondLst>
                                    <p:cond delay="0"/>
                                  </p:stCondLst>
                                  <p:childTnLst>
                                    <p:anim calcmode="lin" valueType="num">
                                      <p:cBhvr>
                                        <p:cTn id="377" dur="500"/>
                                        <p:tgtEl>
                                          <p:spTgt spid="27"/>
                                        </p:tgtEl>
                                        <p:attrNameLst>
                                          <p:attrName>ppt_w</p:attrName>
                                        </p:attrNameLst>
                                      </p:cBhvr>
                                      <p:tavLst>
                                        <p:tav tm="0">
                                          <p:val>
                                            <p:strVal val="ppt_w"/>
                                          </p:val>
                                        </p:tav>
                                        <p:tav tm="100000">
                                          <p:val>
                                            <p:fltVal val="0"/>
                                          </p:val>
                                        </p:tav>
                                      </p:tavLst>
                                    </p:anim>
                                    <p:anim calcmode="lin" valueType="num">
                                      <p:cBhvr>
                                        <p:cTn id="378" dur="500"/>
                                        <p:tgtEl>
                                          <p:spTgt spid="27"/>
                                        </p:tgtEl>
                                        <p:attrNameLst>
                                          <p:attrName>ppt_h</p:attrName>
                                        </p:attrNameLst>
                                      </p:cBhvr>
                                      <p:tavLst>
                                        <p:tav tm="0">
                                          <p:val>
                                            <p:strVal val="ppt_h"/>
                                          </p:val>
                                        </p:tav>
                                        <p:tav tm="100000">
                                          <p:val>
                                            <p:fltVal val="0"/>
                                          </p:val>
                                        </p:tav>
                                      </p:tavLst>
                                    </p:anim>
                                    <p:animEffect transition="out" filter="fade">
                                      <p:cBhvr>
                                        <p:cTn id="379" dur="500"/>
                                        <p:tgtEl>
                                          <p:spTgt spid="27"/>
                                        </p:tgtEl>
                                      </p:cBhvr>
                                    </p:animEffect>
                                    <p:set>
                                      <p:cBhvr>
                                        <p:cTn id="380" dur="1" fill="hold">
                                          <p:stCondLst>
                                            <p:cond delay="499"/>
                                          </p:stCondLst>
                                        </p:cTn>
                                        <p:tgtEl>
                                          <p:spTgt spid="27"/>
                                        </p:tgtEl>
                                        <p:attrNameLst>
                                          <p:attrName>style.visibility</p:attrName>
                                        </p:attrNameLst>
                                      </p:cBhvr>
                                      <p:to>
                                        <p:strVal val="hidden"/>
                                      </p:to>
                                    </p:set>
                                  </p:childTnLst>
                                </p:cTn>
                              </p:par>
                              <p:par>
                                <p:cTn id="381" presetID="53" presetClass="exit" presetSubtype="32" fill="hold" grpId="1" nodeType="withEffect">
                                  <p:stCondLst>
                                    <p:cond delay="0"/>
                                  </p:stCondLst>
                                  <p:childTnLst>
                                    <p:anim calcmode="lin" valueType="num">
                                      <p:cBhvr>
                                        <p:cTn id="382" dur="500"/>
                                        <p:tgtEl>
                                          <p:spTgt spid="28"/>
                                        </p:tgtEl>
                                        <p:attrNameLst>
                                          <p:attrName>ppt_w</p:attrName>
                                        </p:attrNameLst>
                                      </p:cBhvr>
                                      <p:tavLst>
                                        <p:tav tm="0">
                                          <p:val>
                                            <p:strVal val="ppt_w"/>
                                          </p:val>
                                        </p:tav>
                                        <p:tav tm="100000">
                                          <p:val>
                                            <p:fltVal val="0"/>
                                          </p:val>
                                        </p:tav>
                                      </p:tavLst>
                                    </p:anim>
                                    <p:anim calcmode="lin" valueType="num">
                                      <p:cBhvr>
                                        <p:cTn id="383" dur="500"/>
                                        <p:tgtEl>
                                          <p:spTgt spid="28"/>
                                        </p:tgtEl>
                                        <p:attrNameLst>
                                          <p:attrName>ppt_h</p:attrName>
                                        </p:attrNameLst>
                                      </p:cBhvr>
                                      <p:tavLst>
                                        <p:tav tm="0">
                                          <p:val>
                                            <p:strVal val="ppt_h"/>
                                          </p:val>
                                        </p:tav>
                                        <p:tav tm="100000">
                                          <p:val>
                                            <p:fltVal val="0"/>
                                          </p:val>
                                        </p:tav>
                                      </p:tavLst>
                                    </p:anim>
                                    <p:animEffect transition="out" filter="fade">
                                      <p:cBhvr>
                                        <p:cTn id="384" dur="500"/>
                                        <p:tgtEl>
                                          <p:spTgt spid="28"/>
                                        </p:tgtEl>
                                      </p:cBhvr>
                                    </p:animEffect>
                                    <p:set>
                                      <p:cBhvr>
                                        <p:cTn id="385" dur="1" fill="hold">
                                          <p:stCondLst>
                                            <p:cond delay="499"/>
                                          </p:stCondLst>
                                        </p:cTn>
                                        <p:tgtEl>
                                          <p:spTgt spid="28"/>
                                        </p:tgtEl>
                                        <p:attrNameLst>
                                          <p:attrName>style.visibility</p:attrName>
                                        </p:attrNameLst>
                                      </p:cBhvr>
                                      <p:to>
                                        <p:strVal val="hidden"/>
                                      </p:to>
                                    </p:set>
                                  </p:childTnLst>
                                </p:cTn>
                              </p:par>
                              <p:par>
                                <p:cTn id="386" presetID="53" presetClass="exit" presetSubtype="32" fill="hold" grpId="1" nodeType="withEffect">
                                  <p:stCondLst>
                                    <p:cond delay="0"/>
                                  </p:stCondLst>
                                  <p:childTnLst>
                                    <p:anim calcmode="lin" valueType="num">
                                      <p:cBhvr>
                                        <p:cTn id="387" dur="500"/>
                                        <p:tgtEl>
                                          <p:spTgt spid="29"/>
                                        </p:tgtEl>
                                        <p:attrNameLst>
                                          <p:attrName>ppt_w</p:attrName>
                                        </p:attrNameLst>
                                      </p:cBhvr>
                                      <p:tavLst>
                                        <p:tav tm="0">
                                          <p:val>
                                            <p:strVal val="ppt_w"/>
                                          </p:val>
                                        </p:tav>
                                        <p:tav tm="100000">
                                          <p:val>
                                            <p:fltVal val="0"/>
                                          </p:val>
                                        </p:tav>
                                      </p:tavLst>
                                    </p:anim>
                                    <p:anim calcmode="lin" valueType="num">
                                      <p:cBhvr>
                                        <p:cTn id="388" dur="500"/>
                                        <p:tgtEl>
                                          <p:spTgt spid="29"/>
                                        </p:tgtEl>
                                        <p:attrNameLst>
                                          <p:attrName>ppt_h</p:attrName>
                                        </p:attrNameLst>
                                      </p:cBhvr>
                                      <p:tavLst>
                                        <p:tav tm="0">
                                          <p:val>
                                            <p:strVal val="ppt_h"/>
                                          </p:val>
                                        </p:tav>
                                        <p:tav tm="100000">
                                          <p:val>
                                            <p:fltVal val="0"/>
                                          </p:val>
                                        </p:tav>
                                      </p:tavLst>
                                    </p:anim>
                                    <p:animEffect transition="out" filter="fade">
                                      <p:cBhvr>
                                        <p:cTn id="389" dur="500"/>
                                        <p:tgtEl>
                                          <p:spTgt spid="29"/>
                                        </p:tgtEl>
                                      </p:cBhvr>
                                    </p:animEffect>
                                    <p:set>
                                      <p:cBhvr>
                                        <p:cTn id="390" dur="1" fill="hold">
                                          <p:stCondLst>
                                            <p:cond delay="499"/>
                                          </p:stCondLst>
                                        </p:cTn>
                                        <p:tgtEl>
                                          <p:spTgt spid="29"/>
                                        </p:tgtEl>
                                        <p:attrNameLst>
                                          <p:attrName>style.visibility</p:attrName>
                                        </p:attrNameLst>
                                      </p:cBhvr>
                                      <p:to>
                                        <p:strVal val="hidden"/>
                                      </p:to>
                                    </p:set>
                                  </p:childTnLst>
                                </p:cTn>
                              </p:par>
                              <p:par>
                                <p:cTn id="391" presetID="53" presetClass="exit" presetSubtype="32" fill="hold" grpId="1" nodeType="withEffect">
                                  <p:stCondLst>
                                    <p:cond delay="0"/>
                                  </p:stCondLst>
                                  <p:childTnLst>
                                    <p:anim calcmode="lin" valueType="num">
                                      <p:cBhvr>
                                        <p:cTn id="392" dur="500"/>
                                        <p:tgtEl>
                                          <p:spTgt spid="30"/>
                                        </p:tgtEl>
                                        <p:attrNameLst>
                                          <p:attrName>ppt_w</p:attrName>
                                        </p:attrNameLst>
                                      </p:cBhvr>
                                      <p:tavLst>
                                        <p:tav tm="0">
                                          <p:val>
                                            <p:strVal val="ppt_w"/>
                                          </p:val>
                                        </p:tav>
                                        <p:tav tm="100000">
                                          <p:val>
                                            <p:fltVal val="0"/>
                                          </p:val>
                                        </p:tav>
                                      </p:tavLst>
                                    </p:anim>
                                    <p:anim calcmode="lin" valueType="num">
                                      <p:cBhvr>
                                        <p:cTn id="393" dur="500"/>
                                        <p:tgtEl>
                                          <p:spTgt spid="30"/>
                                        </p:tgtEl>
                                        <p:attrNameLst>
                                          <p:attrName>ppt_h</p:attrName>
                                        </p:attrNameLst>
                                      </p:cBhvr>
                                      <p:tavLst>
                                        <p:tav tm="0">
                                          <p:val>
                                            <p:strVal val="ppt_h"/>
                                          </p:val>
                                        </p:tav>
                                        <p:tav tm="100000">
                                          <p:val>
                                            <p:fltVal val="0"/>
                                          </p:val>
                                        </p:tav>
                                      </p:tavLst>
                                    </p:anim>
                                    <p:animEffect transition="out" filter="fade">
                                      <p:cBhvr>
                                        <p:cTn id="394" dur="500"/>
                                        <p:tgtEl>
                                          <p:spTgt spid="30"/>
                                        </p:tgtEl>
                                      </p:cBhvr>
                                    </p:animEffect>
                                    <p:set>
                                      <p:cBhvr>
                                        <p:cTn id="395" dur="1" fill="hold">
                                          <p:stCondLst>
                                            <p:cond delay="499"/>
                                          </p:stCondLst>
                                        </p:cTn>
                                        <p:tgtEl>
                                          <p:spTgt spid="30"/>
                                        </p:tgtEl>
                                        <p:attrNameLst>
                                          <p:attrName>style.visibility</p:attrName>
                                        </p:attrNameLst>
                                      </p:cBhvr>
                                      <p:to>
                                        <p:strVal val="hidden"/>
                                      </p:to>
                                    </p:set>
                                  </p:childTnLst>
                                </p:cTn>
                              </p:par>
                              <p:par>
                                <p:cTn id="396" presetID="53" presetClass="exit" presetSubtype="32" fill="hold" grpId="1" nodeType="withEffect">
                                  <p:stCondLst>
                                    <p:cond delay="0"/>
                                  </p:stCondLst>
                                  <p:childTnLst>
                                    <p:anim calcmode="lin" valueType="num">
                                      <p:cBhvr>
                                        <p:cTn id="397" dur="500"/>
                                        <p:tgtEl>
                                          <p:spTgt spid="31"/>
                                        </p:tgtEl>
                                        <p:attrNameLst>
                                          <p:attrName>ppt_w</p:attrName>
                                        </p:attrNameLst>
                                      </p:cBhvr>
                                      <p:tavLst>
                                        <p:tav tm="0">
                                          <p:val>
                                            <p:strVal val="ppt_w"/>
                                          </p:val>
                                        </p:tav>
                                        <p:tav tm="100000">
                                          <p:val>
                                            <p:fltVal val="0"/>
                                          </p:val>
                                        </p:tav>
                                      </p:tavLst>
                                    </p:anim>
                                    <p:anim calcmode="lin" valueType="num">
                                      <p:cBhvr>
                                        <p:cTn id="398" dur="500"/>
                                        <p:tgtEl>
                                          <p:spTgt spid="31"/>
                                        </p:tgtEl>
                                        <p:attrNameLst>
                                          <p:attrName>ppt_h</p:attrName>
                                        </p:attrNameLst>
                                      </p:cBhvr>
                                      <p:tavLst>
                                        <p:tav tm="0">
                                          <p:val>
                                            <p:strVal val="ppt_h"/>
                                          </p:val>
                                        </p:tav>
                                        <p:tav tm="100000">
                                          <p:val>
                                            <p:fltVal val="0"/>
                                          </p:val>
                                        </p:tav>
                                      </p:tavLst>
                                    </p:anim>
                                    <p:animEffect transition="out" filter="fade">
                                      <p:cBhvr>
                                        <p:cTn id="399" dur="500"/>
                                        <p:tgtEl>
                                          <p:spTgt spid="31"/>
                                        </p:tgtEl>
                                      </p:cBhvr>
                                    </p:animEffect>
                                    <p:set>
                                      <p:cBhvr>
                                        <p:cTn id="400" dur="1" fill="hold">
                                          <p:stCondLst>
                                            <p:cond delay="499"/>
                                          </p:stCondLst>
                                        </p:cTn>
                                        <p:tgtEl>
                                          <p:spTgt spid="31"/>
                                        </p:tgtEl>
                                        <p:attrNameLst>
                                          <p:attrName>style.visibility</p:attrName>
                                        </p:attrNameLst>
                                      </p:cBhvr>
                                      <p:to>
                                        <p:strVal val="hidden"/>
                                      </p:to>
                                    </p:set>
                                  </p:childTnLst>
                                </p:cTn>
                              </p:par>
                              <p:par>
                                <p:cTn id="401" presetID="53" presetClass="exit" presetSubtype="32" fill="hold" grpId="1" nodeType="withEffect">
                                  <p:stCondLst>
                                    <p:cond delay="0"/>
                                  </p:stCondLst>
                                  <p:childTnLst>
                                    <p:anim calcmode="lin" valueType="num">
                                      <p:cBhvr>
                                        <p:cTn id="402" dur="500"/>
                                        <p:tgtEl>
                                          <p:spTgt spid="32"/>
                                        </p:tgtEl>
                                        <p:attrNameLst>
                                          <p:attrName>ppt_w</p:attrName>
                                        </p:attrNameLst>
                                      </p:cBhvr>
                                      <p:tavLst>
                                        <p:tav tm="0">
                                          <p:val>
                                            <p:strVal val="ppt_w"/>
                                          </p:val>
                                        </p:tav>
                                        <p:tav tm="100000">
                                          <p:val>
                                            <p:fltVal val="0"/>
                                          </p:val>
                                        </p:tav>
                                      </p:tavLst>
                                    </p:anim>
                                    <p:anim calcmode="lin" valueType="num">
                                      <p:cBhvr>
                                        <p:cTn id="403" dur="500"/>
                                        <p:tgtEl>
                                          <p:spTgt spid="32"/>
                                        </p:tgtEl>
                                        <p:attrNameLst>
                                          <p:attrName>ppt_h</p:attrName>
                                        </p:attrNameLst>
                                      </p:cBhvr>
                                      <p:tavLst>
                                        <p:tav tm="0">
                                          <p:val>
                                            <p:strVal val="ppt_h"/>
                                          </p:val>
                                        </p:tav>
                                        <p:tav tm="100000">
                                          <p:val>
                                            <p:fltVal val="0"/>
                                          </p:val>
                                        </p:tav>
                                      </p:tavLst>
                                    </p:anim>
                                    <p:animEffect transition="out" filter="fade">
                                      <p:cBhvr>
                                        <p:cTn id="404" dur="500"/>
                                        <p:tgtEl>
                                          <p:spTgt spid="32"/>
                                        </p:tgtEl>
                                      </p:cBhvr>
                                    </p:animEffect>
                                    <p:set>
                                      <p:cBhvr>
                                        <p:cTn id="405" dur="1" fill="hold">
                                          <p:stCondLst>
                                            <p:cond delay="499"/>
                                          </p:stCondLst>
                                        </p:cTn>
                                        <p:tgtEl>
                                          <p:spTgt spid="32"/>
                                        </p:tgtEl>
                                        <p:attrNameLst>
                                          <p:attrName>style.visibility</p:attrName>
                                        </p:attrNameLst>
                                      </p:cBhvr>
                                      <p:to>
                                        <p:strVal val="hidden"/>
                                      </p:to>
                                    </p:set>
                                  </p:childTnLst>
                                </p:cTn>
                              </p:par>
                              <p:par>
                                <p:cTn id="406" presetID="53" presetClass="exit" presetSubtype="32" fill="hold" grpId="1" nodeType="withEffect">
                                  <p:stCondLst>
                                    <p:cond delay="0"/>
                                  </p:stCondLst>
                                  <p:childTnLst>
                                    <p:anim calcmode="lin" valueType="num">
                                      <p:cBhvr>
                                        <p:cTn id="407" dur="500"/>
                                        <p:tgtEl>
                                          <p:spTgt spid="33"/>
                                        </p:tgtEl>
                                        <p:attrNameLst>
                                          <p:attrName>ppt_w</p:attrName>
                                        </p:attrNameLst>
                                      </p:cBhvr>
                                      <p:tavLst>
                                        <p:tav tm="0">
                                          <p:val>
                                            <p:strVal val="ppt_w"/>
                                          </p:val>
                                        </p:tav>
                                        <p:tav tm="100000">
                                          <p:val>
                                            <p:fltVal val="0"/>
                                          </p:val>
                                        </p:tav>
                                      </p:tavLst>
                                    </p:anim>
                                    <p:anim calcmode="lin" valueType="num">
                                      <p:cBhvr>
                                        <p:cTn id="408" dur="500"/>
                                        <p:tgtEl>
                                          <p:spTgt spid="33"/>
                                        </p:tgtEl>
                                        <p:attrNameLst>
                                          <p:attrName>ppt_h</p:attrName>
                                        </p:attrNameLst>
                                      </p:cBhvr>
                                      <p:tavLst>
                                        <p:tav tm="0">
                                          <p:val>
                                            <p:strVal val="ppt_h"/>
                                          </p:val>
                                        </p:tav>
                                        <p:tav tm="100000">
                                          <p:val>
                                            <p:fltVal val="0"/>
                                          </p:val>
                                        </p:tav>
                                      </p:tavLst>
                                    </p:anim>
                                    <p:animEffect transition="out" filter="fade">
                                      <p:cBhvr>
                                        <p:cTn id="409" dur="500"/>
                                        <p:tgtEl>
                                          <p:spTgt spid="33"/>
                                        </p:tgtEl>
                                      </p:cBhvr>
                                    </p:animEffect>
                                    <p:set>
                                      <p:cBhvr>
                                        <p:cTn id="410" dur="1" fill="hold">
                                          <p:stCondLst>
                                            <p:cond delay="499"/>
                                          </p:stCondLst>
                                        </p:cTn>
                                        <p:tgtEl>
                                          <p:spTgt spid="33"/>
                                        </p:tgtEl>
                                        <p:attrNameLst>
                                          <p:attrName>style.visibility</p:attrName>
                                        </p:attrNameLst>
                                      </p:cBhvr>
                                      <p:to>
                                        <p:strVal val="hidden"/>
                                      </p:to>
                                    </p:set>
                                  </p:childTnLst>
                                </p:cTn>
                              </p:par>
                              <p:par>
                                <p:cTn id="411" presetID="53" presetClass="exit" presetSubtype="32" fill="hold" grpId="1" nodeType="withEffect">
                                  <p:stCondLst>
                                    <p:cond delay="0"/>
                                  </p:stCondLst>
                                  <p:childTnLst>
                                    <p:anim calcmode="lin" valueType="num">
                                      <p:cBhvr>
                                        <p:cTn id="412" dur="500"/>
                                        <p:tgtEl>
                                          <p:spTgt spid="34"/>
                                        </p:tgtEl>
                                        <p:attrNameLst>
                                          <p:attrName>ppt_w</p:attrName>
                                        </p:attrNameLst>
                                      </p:cBhvr>
                                      <p:tavLst>
                                        <p:tav tm="0">
                                          <p:val>
                                            <p:strVal val="ppt_w"/>
                                          </p:val>
                                        </p:tav>
                                        <p:tav tm="100000">
                                          <p:val>
                                            <p:fltVal val="0"/>
                                          </p:val>
                                        </p:tav>
                                      </p:tavLst>
                                    </p:anim>
                                    <p:anim calcmode="lin" valueType="num">
                                      <p:cBhvr>
                                        <p:cTn id="413" dur="500"/>
                                        <p:tgtEl>
                                          <p:spTgt spid="34"/>
                                        </p:tgtEl>
                                        <p:attrNameLst>
                                          <p:attrName>ppt_h</p:attrName>
                                        </p:attrNameLst>
                                      </p:cBhvr>
                                      <p:tavLst>
                                        <p:tav tm="0">
                                          <p:val>
                                            <p:strVal val="ppt_h"/>
                                          </p:val>
                                        </p:tav>
                                        <p:tav tm="100000">
                                          <p:val>
                                            <p:fltVal val="0"/>
                                          </p:val>
                                        </p:tav>
                                      </p:tavLst>
                                    </p:anim>
                                    <p:animEffect transition="out" filter="fade">
                                      <p:cBhvr>
                                        <p:cTn id="414" dur="500"/>
                                        <p:tgtEl>
                                          <p:spTgt spid="34"/>
                                        </p:tgtEl>
                                      </p:cBhvr>
                                    </p:animEffect>
                                    <p:set>
                                      <p:cBhvr>
                                        <p:cTn id="415" dur="1" fill="hold">
                                          <p:stCondLst>
                                            <p:cond delay="499"/>
                                          </p:stCondLst>
                                        </p:cTn>
                                        <p:tgtEl>
                                          <p:spTgt spid="34"/>
                                        </p:tgtEl>
                                        <p:attrNameLst>
                                          <p:attrName>style.visibility</p:attrName>
                                        </p:attrNameLst>
                                      </p:cBhvr>
                                      <p:to>
                                        <p:strVal val="hidden"/>
                                      </p:to>
                                    </p:set>
                                  </p:childTnLst>
                                </p:cTn>
                              </p:par>
                              <p:par>
                                <p:cTn id="416" presetID="53" presetClass="exit" presetSubtype="32" fill="hold" grpId="1" nodeType="withEffect">
                                  <p:stCondLst>
                                    <p:cond delay="0"/>
                                  </p:stCondLst>
                                  <p:childTnLst>
                                    <p:anim calcmode="lin" valueType="num">
                                      <p:cBhvr>
                                        <p:cTn id="417" dur="500"/>
                                        <p:tgtEl>
                                          <p:spTgt spid="35"/>
                                        </p:tgtEl>
                                        <p:attrNameLst>
                                          <p:attrName>ppt_w</p:attrName>
                                        </p:attrNameLst>
                                      </p:cBhvr>
                                      <p:tavLst>
                                        <p:tav tm="0">
                                          <p:val>
                                            <p:strVal val="ppt_w"/>
                                          </p:val>
                                        </p:tav>
                                        <p:tav tm="100000">
                                          <p:val>
                                            <p:fltVal val="0"/>
                                          </p:val>
                                        </p:tav>
                                      </p:tavLst>
                                    </p:anim>
                                    <p:anim calcmode="lin" valueType="num">
                                      <p:cBhvr>
                                        <p:cTn id="418" dur="500"/>
                                        <p:tgtEl>
                                          <p:spTgt spid="35"/>
                                        </p:tgtEl>
                                        <p:attrNameLst>
                                          <p:attrName>ppt_h</p:attrName>
                                        </p:attrNameLst>
                                      </p:cBhvr>
                                      <p:tavLst>
                                        <p:tav tm="0">
                                          <p:val>
                                            <p:strVal val="ppt_h"/>
                                          </p:val>
                                        </p:tav>
                                        <p:tav tm="100000">
                                          <p:val>
                                            <p:fltVal val="0"/>
                                          </p:val>
                                        </p:tav>
                                      </p:tavLst>
                                    </p:anim>
                                    <p:animEffect transition="out" filter="fade">
                                      <p:cBhvr>
                                        <p:cTn id="419" dur="500"/>
                                        <p:tgtEl>
                                          <p:spTgt spid="35"/>
                                        </p:tgtEl>
                                      </p:cBhvr>
                                    </p:animEffect>
                                    <p:set>
                                      <p:cBhvr>
                                        <p:cTn id="420" dur="1" fill="hold">
                                          <p:stCondLst>
                                            <p:cond delay="499"/>
                                          </p:stCondLst>
                                        </p:cTn>
                                        <p:tgtEl>
                                          <p:spTgt spid="35"/>
                                        </p:tgtEl>
                                        <p:attrNameLst>
                                          <p:attrName>style.visibility</p:attrName>
                                        </p:attrNameLst>
                                      </p:cBhvr>
                                      <p:to>
                                        <p:strVal val="hidden"/>
                                      </p:to>
                                    </p:set>
                                  </p:childTnLst>
                                </p:cTn>
                              </p:par>
                              <p:par>
                                <p:cTn id="421" presetID="53" presetClass="exit" presetSubtype="32" fill="hold" grpId="1" nodeType="withEffect">
                                  <p:stCondLst>
                                    <p:cond delay="0"/>
                                  </p:stCondLst>
                                  <p:childTnLst>
                                    <p:anim calcmode="lin" valueType="num">
                                      <p:cBhvr>
                                        <p:cTn id="422" dur="500"/>
                                        <p:tgtEl>
                                          <p:spTgt spid="48"/>
                                        </p:tgtEl>
                                        <p:attrNameLst>
                                          <p:attrName>ppt_w</p:attrName>
                                        </p:attrNameLst>
                                      </p:cBhvr>
                                      <p:tavLst>
                                        <p:tav tm="0">
                                          <p:val>
                                            <p:strVal val="ppt_w"/>
                                          </p:val>
                                        </p:tav>
                                        <p:tav tm="100000">
                                          <p:val>
                                            <p:fltVal val="0"/>
                                          </p:val>
                                        </p:tav>
                                      </p:tavLst>
                                    </p:anim>
                                    <p:anim calcmode="lin" valueType="num">
                                      <p:cBhvr>
                                        <p:cTn id="423" dur="500"/>
                                        <p:tgtEl>
                                          <p:spTgt spid="48"/>
                                        </p:tgtEl>
                                        <p:attrNameLst>
                                          <p:attrName>ppt_h</p:attrName>
                                        </p:attrNameLst>
                                      </p:cBhvr>
                                      <p:tavLst>
                                        <p:tav tm="0">
                                          <p:val>
                                            <p:strVal val="ppt_h"/>
                                          </p:val>
                                        </p:tav>
                                        <p:tav tm="100000">
                                          <p:val>
                                            <p:fltVal val="0"/>
                                          </p:val>
                                        </p:tav>
                                      </p:tavLst>
                                    </p:anim>
                                    <p:animEffect transition="out" filter="fade">
                                      <p:cBhvr>
                                        <p:cTn id="424" dur="500"/>
                                        <p:tgtEl>
                                          <p:spTgt spid="48"/>
                                        </p:tgtEl>
                                      </p:cBhvr>
                                    </p:animEffect>
                                    <p:set>
                                      <p:cBhvr>
                                        <p:cTn id="425" dur="1" fill="hold">
                                          <p:stCondLst>
                                            <p:cond delay="499"/>
                                          </p:stCondLst>
                                        </p:cTn>
                                        <p:tgtEl>
                                          <p:spTgt spid="48"/>
                                        </p:tgtEl>
                                        <p:attrNameLst>
                                          <p:attrName>style.visibility</p:attrName>
                                        </p:attrNameLst>
                                      </p:cBhvr>
                                      <p:to>
                                        <p:strVal val="hidden"/>
                                      </p:to>
                                    </p:set>
                                  </p:childTnLst>
                                </p:cTn>
                              </p:par>
                              <p:par>
                                <p:cTn id="426" presetID="53" presetClass="exit" presetSubtype="32" fill="hold" grpId="1" nodeType="withEffect">
                                  <p:stCondLst>
                                    <p:cond delay="0"/>
                                  </p:stCondLst>
                                  <p:childTnLst>
                                    <p:anim calcmode="lin" valueType="num">
                                      <p:cBhvr>
                                        <p:cTn id="427" dur="500"/>
                                        <p:tgtEl>
                                          <p:spTgt spid="49"/>
                                        </p:tgtEl>
                                        <p:attrNameLst>
                                          <p:attrName>ppt_w</p:attrName>
                                        </p:attrNameLst>
                                      </p:cBhvr>
                                      <p:tavLst>
                                        <p:tav tm="0">
                                          <p:val>
                                            <p:strVal val="ppt_w"/>
                                          </p:val>
                                        </p:tav>
                                        <p:tav tm="100000">
                                          <p:val>
                                            <p:fltVal val="0"/>
                                          </p:val>
                                        </p:tav>
                                      </p:tavLst>
                                    </p:anim>
                                    <p:anim calcmode="lin" valueType="num">
                                      <p:cBhvr>
                                        <p:cTn id="428" dur="500"/>
                                        <p:tgtEl>
                                          <p:spTgt spid="49"/>
                                        </p:tgtEl>
                                        <p:attrNameLst>
                                          <p:attrName>ppt_h</p:attrName>
                                        </p:attrNameLst>
                                      </p:cBhvr>
                                      <p:tavLst>
                                        <p:tav tm="0">
                                          <p:val>
                                            <p:strVal val="ppt_h"/>
                                          </p:val>
                                        </p:tav>
                                        <p:tav tm="100000">
                                          <p:val>
                                            <p:fltVal val="0"/>
                                          </p:val>
                                        </p:tav>
                                      </p:tavLst>
                                    </p:anim>
                                    <p:animEffect transition="out" filter="fade">
                                      <p:cBhvr>
                                        <p:cTn id="429" dur="500"/>
                                        <p:tgtEl>
                                          <p:spTgt spid="49"/>
                                        </p:tgtEl>
                                      </p:cBhvr>
                                    </p:animEffect>
                                    <p:set>
                                      <p:cBhvr>
                                        <p:cTn id="430" dur="1" fill="hold">
                                          <p:stCondLst>
                                            <p:cond delay="499"/>
                                          </p:stCondLst>
                                        </p:cTn>
                                        <p:tgtEl>
                                          <p:spTgt spid="49"/>
                                        </p:tgtEl>
                                        <p:attrNameLst>
                                          <p:attrName>style.visibility</p:attrName>
                                        </p:attrNameLst>
                                      </p:cBhvr>
                                      <p:to>
                                        <p:strVal val="hidden"/>
                                      </p:to>
                                    </p:set>
                                  </p:childTnLst>
                                </p:cTn>
                              </p:par>
                              <p:par>
                                <p:cTn id="431" presetID="53" presetClass="exit" presetSubtype="32" fill="hold" grpId="1" nodeType="withEffect">
                                  <p:stCondLst>
                                    <p:cond delay="0"/>
                                  </p:stCondLst>
                                  <p:childTnLst>
                                    <p:anim calcmode="lin" valueType="num">
                                      <p:cBhvr>
                                        <p:cTn id="432" dur="500"/>
                                        <p:tgtEl>
                                          <p:spTgt spid="50"/>
                                        </p:tgtEl>
                                        <p:attrNameLst>
                                          <p:attrName>ppt_w</p:attrName>
                                        </p:attrNameLst>
                                      </p:cBhvr>
                                      <p:tavLst>
                                        <p:tav tm="0">
                                          <p:val>
                                            <p:strVal val="ppt_w"/>
                                          </p:val>
                                        </p:tav>
                                        <p:tav tm="100000">
                                          <p:val>
                                            <p:fltVal val="0"/>
                                          </p:val>
                                        </p:tav>
                                      </p:tavLst>
                                    </p:anim>
                                    <p:anim calcmode="lin" valueType="num">
                                      <p:cBhvr>
                                        <p:cTn id="433" dur="500"/>
                                        <p:tgtEl>
                                          <p:spTgt spid="50"/>
                                        </p:tgtEl>
                                        <p:attrNameLst>
                                          <p:attrName>ppt_h</p:attrName>
                                        </p:attrNameLst>
                                      </p:cBhvr>
                                      <p:tavLst>
                                        <p:tav tm="0">
                                          <p:val>
                                            <p:strVal val="ppt_h"/>
                                          </p:val>
                                        </p:tav>
                                        <p:tav tm="100000">
                                          <p:val>
                                            <p:fltVal val="0"/>
                                          </p:val>
                                        </p:tav>
                                      </p:tavLst>
                                    </p:anim>
                                    <p:animEffect transition="out" filter="fade">
                                      <p:cBhvr>
                                        <p:cTn id="434" dur="500"/>
                                        <p:tgtEl>
                                          <p:spTgt spid="50"/>
                                        </p:tgtEl>
                                      </p:cBhvr>
                                    </p:animEffect>
                                    <p:set>
                                      <p:cBhvr>
                                        <p:cTn id="435" dur="1" fill="hold">
                                          <p:stCondLst>
                                            <p:cond delay="499"/>
                                          </p:stCondLst>
                                        </p:cTn>
                                        <p:tgtEl>
                                          <p:spTgt spid="50"/>
                                        </p:tgtEl>
                                        <p:attrNameLst>
                                          <p:attrName>style.visibility</p:attrName>
                                        </p:attrNameLst>
                                      </p:cBhvr>
                                      <p:to>
                                        <p:strVal val="hidden"/>
                                      </p:to>
                                    </p:set>
                                  </p:childTnLst>
                                </p:cTn>
                              </p:par>
                              <p:par>
                                <p:cTn id="436" presetID="53" presetClass="exit" presetSubtype="32" fill="hold" grpId="1" nodeType="withEffect">
                                  <p:stCondLst>
                                    <p:cond delay="0"/>
                                  </p:stCondLst>
                                  <p:childTnLst>
                                    <p:anim calcmode="lin" valueType="num">
                                      <p:cBhvr>
                                        <p:cTn id="437" dur="500"/>
                                        <p:tgtEl>
                                          <p:spTgt spid="89"/>
                                        </p:tgtEl>
                                        <p:attrNameLst>
                                          <p:attrName>ppt_w</p:attrName>
                                        </p:attrNameLst>
                                      </p:cBhvr>
                                      <p:tavLst>
                                        <p:tav tm="0">
                                          <p:val>
                                            <p:strVal val="ppt_w"/>
                                          </p:val>
                                        </p:tav>
                                        <p:tav tm="100000">
                                          <p:val>
                                            <p:fltVal val="0"/>
                                          </p:val>
                                        </p:tav>
                                      </p:tavLst>
                                    </p:anim>
                                    <p:anim calcmode="lin" valueType="num">
                                      <p:cBhvr>
                                        <p:cTn id="438" dur="500"/>
                                        <p:tgtEl>
                                          <p:spTgt spid="89"/>
                                        </p:tgtEl>
                                        <p:attrNameLst>
                                          <p:attrName>ppt_h</p:attrName>
                                        </p:attrNameLst>
                                      </p:cBhvr>
                                      <p:tavLst>
                                        <p:tav tm="0">
                                          <p:val>
                                            <p:strVal val="ppt_h"/>
                                          </p:val>
                                        </p:tav>
                                        <p:tav tm="100000">
                                          <p:val>
                                            <p:fltVal val="0"/>
                                          </p:val>
                                        </p:tav>
                                      </p:tavLst>
                                    </p:anim>
                                    <p:animEffect transition="out" filter="fade">
                                      <p:cBhvr>
                                        <p:cTn id="439" dur="500"/>
                                        <p:tgtEl>
                                          <p:spTgt spid="89"/>
                                        </p:tgtEl>
                                      </p:cBhvr>
                                    </p:animEffect>
                                    <p:set>
                                      <p:cBhvr>
                                        <p:cTn id="440" dur="1" fill="hold">
                                          <p:stCondLst>
                                            <p:cond delay="499"/>
                                          </p:stCondLst>
                                        </p:cTn>
                                        <p:tgtEl>
                                          <p:spTgt spid="89"/>
                                        </p:tgtEl>
                                        <p:attrNameLst>
                                          <p:attrName>style.visibility</p:attrName>
                                        </p:attrNameLst>
                                      </p:cBhvr>
                                      <p:to>
                                        <p:strVal val="hidden"/>
                                      </p:to>
                                    </p:set>
                                  </p:childTnLst>
                                </p:cTn>
                              </p:par>
                              <p:par>
                                <p:cTn id="441" presetID="53" presetClass="exit" presetSubtype="32" fill="hold" grpId="1" nodeType="withEffect">
                                  <p:stCondLst>
                                    <p:cond delay="0"/>
                                  </p:stCondLst>
                                  <p:childTnLst>
                                    <p:anim calcmode="lin" valueType="num">
                                      <p:cBhvr>
                                        <p:cTn id="442" dur="500"/>
                                        <p:tgtEl>
                                          <p:spTgt spid="90"/>
                                        </p:tgtEl>
                                        <p:attrNameLst>
                                          <p:attrName>ppt_w</p:attrName>
                                        </p:attrNameLst>
                                      </p:cBhvr>
                                      <p:tavLst>
                                        <p:tav tm="0">
                                          <p:val>
                                            <p:strVal val="ppt_w"/>
                                          </p:val>
                                        </p:tav>
                                        <p:tav tm="100000">
                                          <p:val>
                                            <p:fltVal val="0"/>
                                          </p:val>
                                        </p:tav>
                                      </p:tavLst>
                                    </p:anim>
                                    <p:anim calcmode="lin" valueType="num">
                                      <p:cBhvr>
                                        <p:cTn id="443" dur="500"/>
                                        <p:tgtEl>
                                          <p:spTgt spid="90"/>
                                        </p:tgtEl>
                                        <p:attrNameLst>
                                          <p:attrName>ppt_h</p:attrName>
                                        </p:attrNameLst>
                                      </p:cBhvr>
                                      <p:tavLst>
                                        <p:tav tm="0">
                                          <p:val>
                                            <p:strVal val="ppt_h"/>
                                          </p:val>
                                        </p:tav>
                                        <p:tav tm="100000">
                                          <p:val>
                                            <p:fltVal val="0"/>
                                          </p:val>
                                        </p:tav>
                                      </p:tavLst>
                                    </p:anim>
                                    <p:animEffect transition="out" filter="fade">
                                      <p:cBhvr>
                                        <p:cTn id="444" dur="500"/>
                                        <p:tgtEl>
                                          <p:spTgt spid="90"/>
                                        </p:tgtEl>
                                      </p:cBhvr>
                                    </p:animEffect>
                                    <p:set>
                                      <p:cBhvr>
                                        <p:cTn id="445" dur="1" fill="hold">
                                          <p:stCondLst>
                                            <p:cond delay="499"/>
                                          </p:stCondLst>
                                        </p:cTn>
                                        <p:tgtEl>
                                          <p:spTgt spid="90"/>
                                        </p:tgtEl>
                                        <p:attrNameLst>
                                          <p:attrName>style.visibility</p:attrName>
                                        </p:attrNameLst>
                                      </p:cBhvr>
                                      <p:to>
                                        <p:strVal val="hidden"/>
                                      </p:to>
                                    </p:set>
                                  </p:childTnLst>
                                </p:cTn>
                              </p:par>
                              <p:par>
                                <p:cTn id="446" presetID="53" presetClass="exit" presetSubtype="32" fill="hold" grpId="1" nodeType="withEffect">
                                  <p:stCondLst>
                                    <p:cond delay="0"/>
                                  </p:stCondLst>
                                  <p:childTnLst>
                                    <p:anim calcmode="lin" valueType="num">
                                      <p:cBhvr>
                                        <p:cTn id="447" dur="500"/>
                                        <p:tgtEl>
                                          <p:spTgt spid="91"/>
                                        </p:tgtEl>
                                        <p:attrNameLst>
                                          <p:attrName>ppt_w</p:attrName>
                                        </p:attrNameLst>
                                      </p:cBhvr>
                                      <p:tavLst>
                                        <p:tav tm="0">
                                          <p:val>
                                            <p:strVal val="ppt_w"/>
                                          </p:val>
                                        </p:tav>
                                        <p:tav tm="100000">
                                          <p:val>
                                            <p:fltVal val="0"/>
                                          </p:val>
                                        </p:tav>
                                      </p:tavLst>
                                    </p:anim>
                                    <p:anim calcmode="lin" valueType="num">
                                      <p:cBhvr>
                                        <p:cTn id="448" dur="500"/>
                                        <p:tgtEl>
                                          <p:spTgt spid="91"/>
                                        </p:tgtEl>
                                        <p:attrNameLst>
                                          <p:attrName>ppt_h</p:attrName>
                                        </p:attrNameLst>
                                      </p:cBhvr>
                                      <p:tavLst>
                                        <p:tav tm="0">
                                          <p:val>
                                            <p:strVal val="ppt_h"/>
                                          </p:val>
                                        </p:tav>
                                        <p:tav tm="100000">
                                          <p:val>
                                            <p:fltVal val="0"/>
                                          </p:val>
                                        </p:tav>
                                      </p:tavLst>
                                    </p:anim>
                                    <p:animEffect transition="out" filter="fade">
                                      <p:cBhvr>
                                        <p:cTn id="449" dur="500"/>
                                        <p:tgtEl>
                                          <p:spTgt spid="91"/>
                                        </p:tgtEl>
                                      </p:cBhvr>
                                    </p:animEffect>
                                    <p:set>
                                      <p:cBhvr>
                                        <p:cTn id="450" dur="1" fill="hold">
                                          <p:stCondLst>
                                            <p:cond delay="499"/>
                                          </p:stCondLst>
                                        </p:cTn>
                                        <p:tgtEl>
                                          <p:spTgt spid="91"/>
                                        </p:tgtEl>
                                        <p:attrNameLst>
                                          <p:attrName>style.visibility</p:attrName>
                                        </p:attrNameLst>
                                      </p:cBhvr>
                                      <p:to>
                                        <p:strVal val="hidden"/>
                                      </p:to>
                                    </p:set>
                                  </p:childTnLst>
                                </p:cTn>
                              </p:par>
                              <p:par>
                                <p:cTn id="451" presetID="53" presetClass="exit" presetSubtype="32" fill="hold" grpId="1" nodeType="withEffect">
                                  <p:stCondLst>
                                    <p:cond delay="0"/>
                                  </p:stCondLst>
                                  <p:childTnLst>
                                    <p:anim calcmode="lin" valueType="num">
                                      <p:cBhvr>
                                        <p:cTn id="452" dur="500"/>
                                        <p:tgtEl>
                                          <p:spTgt spid="92"/>
                                        </p:tgtEl>
                                        <p:attrNameLst>
                                          <p:attrName>ppt_w</p:attrName>
                                        </p:attrNameLst>
                                      </p:cBhvr>
                                      <p:tavLst>
                                        <p:tav tm="0">
                                          <p:val>
                                            <p:strVal val="ppt_w"/>
                                          </p:val>
                                        </p:tav>
                                        <p:tav tm="100000">
                                          <p:val>
                                            <p:fltVal val="0"/>
                                          </p:val>
                                        </p:tav>
                                      </p:tavLst>
                                    </p:anim>
                                    <p:anim calcmode="lin" valueType="num">
                                      <p:cBhvr>
                                        <p:cTn id="453" dur="500"/>
                                        <p:tgtEl>
                                          <p:spTgt spid="92"/>
                                        </p:tgtEl>
                                        <p:attrNameLst>
                                          <p:attrName>ppt_h</p:attrName>
                                        </p:attrNameLst>
                                      </p:cBhvr>
                                      <p:tavLst>
                                        <p:tav tm="0">
                                          <p:val>
                                            <p:strVal val="ppt_h"/>
                                          </p:val>
                                        </p:tav>
                                        <p:tav tm="100000">
                                          <p:val>
                                            <p:fltVal val="0"/>
                                          </p:val>
                                        </p:tav>
                                      </p:tavLst>
                                    </p:anim>
                                    <p:animEffect transition="out" filter="fade">
                                      <p:cBhvr>
                                        <p:cTn id="454" dur="500"/>
                                        <p:tgtEl>
                                          <p:spTgt spid="92"/>
                                        </p:tgtEl>
                                      </p:cBhvr>
                                    </p:animEffect>
                                    <p:set>
                                      <p:cBhvr>
                                        <p:cTn id="455" dur="1" fill="hold">
                                          <p:stCondLst>
                                            <p:cond delay="499"/>
                                          </p:stCondLst>
                                        </p:cTn>
                                        <p:tgtEl>
                                          <p:spTgt spid="92"/>
                                        </p:tgtEl>
                                        <p:attrNameLst>
                                          <p:attrName>style.visibility</p:attrName>
                                        </p:attrNameLst>
                                      </p:cBhvr>
                                      <p:to>
                                        <p:strVal val="hidden"/>
                                      </p:to>
                                    </p:set>
                                  </p:childTnLst>
                                </p:cTn>
                              </p:par>
                              <p:par>
                                <p:cTn id="456" presetID="53" presetClass="exit" presetSubtype="32" fill="hold" grpId="1" nodeType="withEffect">
                                  <p:stCondLst>
                                    <p:cond delay="0"/>
                                  </p:stCondLst>
                                  <p:childTnLst>
                                    <p:anim calcmode="lin" valueType="num">
                                      <p:cBhvr>
                                        <p:cTn id="457" dur="500"/>
                                        <p:tgtEl>
                                          <p:spTgt spid="93"/>
                                        </p:tgtEl>
                                        <p:attrNameLst>
                                          <p:attrName>ppt_w</p:attrName>
                                        </p:attrNameLst>
                                      </p:cBhvr>
                                      <p:tavLst>
                                        <p:tav tm="0">
                                          <p:val>
                                            <p:strVal val="ppt_w"/>
                                          </p:val>
                                        </p:tav>
                                        <p:tav tm="100000">
                                          <p:val>
                                            <p:fltVal val="0"/>
                                          </p:val>
                                        </p:tav>
                                      </p:tavLst>
                                    </p:anim>
                                    <p:anim calcmode="lin" valueType="num">
                                      <p:cBhvr>
                                        <p:cTn id="458" dur="500"/>
                                        <p:tgtEl>
                                          <p:spTgt spid="93"/>
                                        </p:tgtEl>
                                        <p:attrNameLst>
                                          <p:attrName>ppt_h</p:attrName>
                                        </p:attrNameLst>
                                      </p:cBhvr>
                                      <p:tavLst>
                                        <p:tav tm="0">
                                          <p:val>
                                            <p:strVal val="ppt_h"/>
                                          </p:val>
                                        </p:tav>
                                        <p:tav tm="100000">
                                          <p:val>
                                            <p:fltVal val="0"/>
                                          </p:val>
                                        </p:tav>
                                      </p:tavLst>
                                    </p:anim>
                                    <p:animEffect transition="out" filter="fade">
                                      <p:cBhvr>
                                        <p:cTn id="459" dur="500"/>
                                        <p:tgtEl>
                                          <p:spTgt spid="93"/>
                                        </p:tgtEl>
                                      </p:cBhvr>
                                    </p:animEffect>
                                    <p:set>
                                      <p:cBhvr>
                                        <p:cTn id="460" dur="1" fill="hold">
                                          <p:stCondLst>
                                            <p:cond delay="499"/>
                                          </p:stCondLst>
                                        </p:cTn>
                                        <p:tgtEl>
                                          <p:spTgt spid="93"/>
                                        </p:tgtEl>
                                        <p:attrNameLst>
                                          <p:attrName>style.visibility</p:attrName>
                                        </p:attrNameLst>
                                      </p:cBhvr>
                                      <p:to>
                                        <p:strVal val="hidden"/>
                                      </p:to>
                                    </p:set>
                                  </p:childTnLst>
                                </p:cTn>
                              </p:par>
                              <p:par>
                                <p:cTn id="461" presetID="53" presetClass="exit" presetSubtype="32" fill="hold" grpId="1" nodeType="withEffect">
                                  <p:stCondLst>
                                    <p:cond delay="0"/>
                                  </p:stCondLst>
                                  <p:childTnLst>
                                    <p:anim calcmode="lin" valueType="num">
                                      <p:cBhvr>
                                        <p:cTn id="462" dur="500"/>
                                        <p:tgtEl>
                                          <p:spTgt spid="94"/>
                                        </p:tgtEl>
                                        <p:attrNameLst>
                                          <p:attrName>ppt_w</p:attrName>
                                        </p:attrNameLst>
                                      </p:cBhvr>
                                      <p:tavLst>
                                        <p:tav tm="0">
                                          <p:val>
                                            <p:strVal val="ppt_w"/>
                                          </p:val>
                                        </p:tav>
                                        <p:tav tm="100000">
                                          <p:val>
                                            <p:fltVal val="0"/>
                                          </p:val>
                                        </p:tav>
                                      </p:tavLst>
                                    </p:anim>
                                    <p:anim calcmode="lin" valueType="num">
                                      <p:cBhvr>
                                        <p:cTn id="463" dur="500"/>
                                        <p:tgtEl>
                                          <p:spTgt spid="94"/>
                                        </p:tgtEl>
                                        <p:attrNameLst>
                                          <p:attrName>ppt_h</p:attrName>
                                        </p:attrNameLst>
                                      </p:cBhvr>
                                      <p:tavLst>
                                        <p:tav tm="0">
                                          <p:val>
                                            <p:strVal val="ppt_h"/>
                                          </p:val>
                                        </p:tav>
                                        <p:tav tm="100000">
                                          <p:val>
                                            <p:fltVal val="0"/>
                                          </p:val>
                                        </p:tav>
                                      </p:tavLst>
                                    </p:anim>
                                    <p:animEffect transition="out" filter="fade">
                                      <p:cBhvr>
                                        <p:cTn id="464" dur="500"/>
                                        <p:tgtEl>
                                          <p:spTgt spid="94"/>
                                        </p:tgtEl>
                                      </p:cBhvr>
                                    </p:animEffect>
                                    <p:set>
                                      <p:cBhvr>
                                        <p:cTn id="465" dur="1" fill="hold">
                                          <p:stCondLst>
                                            <p:cond delay="499"/>
                                          </p:stCondLst>
                                        </p:cTn>
                                        <p:tgtEl>
                                          <p:spTgt spid="94"/>
                                        </p:tgtEl>
                                        <p:attrNameLst>
                                          <p:attrName>style.visibility</p:attrName>
                                        </p:attrNameLst>
                                      </p:cBhvr>
                                      <p:to>
                                        <p:strVal val="hidden"/>
                                      </p:to>
                                    </p:set>
                                  </p:childTnLst>
                                </p:cTn>
                              </p:par>
                              <p:par>
                                <p:cTn id="466" presetID="53" presetClass="exit" presetSubtype="32" fill="hold" grpId="1" nodeType="withEffect">
                                  <p:stCondLst>
                                    <p:cond delay="0"/>
                                  </p:stCondLst>
                                  <p:childTnLst>
                                    <p:anim calcmode="lin" valueType="num">
                                      <p:cBhvr>
                                        <p:cTn id="467" dur="500"/>
                                        <p:tgtEl>
                                          <p:spTgt spid="95"/>
                                        </p:tgtEl>
                                        <p:attrNameLst>
                                          <p:attrName>ppt_w</p:attrName>
                                        </p:attrNameLst>
                                      </p:cBhvr>
                                      <p:tavLst>
                                        <p:tav tm="0">
                                          <p:val>
                                            <p:strVal val="ppt_w"/>
                                          </p:val>
                                        </p:tav>
                                        <p:tav tm="100000">
                                          <p:val>
                                            <p:fltVal val="0"/>
                                          </p:val>
                                        </p:tav>
                                      </p:tavLst>
                                    </p:anim>
                                    <p:anim calcmode="lin" valueType="num">
                                      <p:cBhvr>
                                        <p:cTn id="468" dur="500"/>
                                        <p:tgtEl>
                                          <p:spTgt spid="95"/>
                                        </p:tgtEl>
                                        <p:attrNameLst>
                                          <p:attrName>ppt_h</p:attrName>
                                        </p:attrNameLst>
                                      </p:cBhvr>
                                      <p:tavLst>
                                        <p:tav tm="0">
                                          <p:val>
                                            <p:strVal val="ppt_h"/>
                                          </p:val>
                                        </p:tav>
                                        <p:tav tm="100000">
                                          <p:val>
                                            <p:fltVal val="0"/>
                                          </p:val>
                                        </p:tav>
                                      </p:tavLst>
                                    </p:anim>
                                    <p:animEffect transition="out" filter="fade">
                                      <p:cBhvr>
                                        <p:cTn id="469" dur="500"/>
                                        <p:tgtEl>
                                          <p:spTgt spid="95"/>
                                        </p:tgtEl>
                                      </p:cBhvr>
                                    </p:animEffect>
                                    <p:set>
                                      <p:cBhvr>
                                        <p:cTn id="470" dur="1" fill="hold">
                                          <p:stCondLst>
                                            <p:cond delay="499"/>
                                          </p:stCondLst>
                                        </p:cTn>
                                        <p:tgtEl>
                                          <p:spTgt spid="95"/>
                                        </p:tgtEl>
                                        <p:attrNameLst>
                                          <p:attrName>style.visibility</p:attrName>
                                        </p:attrNameLst>
                                      </p:cBhvr>
                                      <p:to>
                                        <p:strVal val="hidden"/>
                                      </p:to>
                                    </p:set>
                                  </p:childTnLst>
                                </p:cTn>
                              </p:par>
                              <p:par>
                                <p:cTn id="471" presetID="53" presetClass="exit" presetSubtype="32" fill="hold" grpId="1" nodeType="withEffect">
                                  <p:stCondLst>
                                    <p:cond delay="0"/>
                                  </p:stCondLst>
                                  <p:childTnLst>
                                    <p:anim calcmode="lin" valueType="num">
                                      <p:cBhvr>
                                        <p:cTn id="472" dur="500"/>
                                        <p:tgtEl>
                                          <p:spTgt spid="96"/>
                                        </p:tgtEl>
                                        <p:attrNameLst>
                                          <p:attrName>ppt_w</p:attrName>
                                        </p:attrNameLst>
                                      </p:cBhvr>
                                      <p:tavLst>
                                        <p:tav tm="0">
                                          <p:val>
                                            <p:strVal val="ppt_w"/>
                                          </p:val>
                                        </p:tav>
                                        <p:tav tm="100000">
                                          <p:val>
                                            <p:fltVal val="0"/>
                                          </p:val>
                                        </p:tav>
                                      </p:tavLst>
                                    </p:anim>
                                    <p:anim calcmode="lin" valueType="num">
                                      <p:cBhvr>
                                        <p:cTn id="473" dur="500"/>
                                        <p:tgtEl>
                                          <p:spTgt spid="96"/>
                                        </p:tgtEl>
                                        <p:attrNameLst>
                                          <p:attrName>ppt_h</p:attrName>
                                        </p:attrNameLst>
                                      </p:cBhvr>
                                      <p:tavLst>
                                        <p:tav tm="0">
                                          <p:val>
                                            <p:strVal val="ppt_h"/>
                                          </p:val>
                                        </p:tav>
                                        <p:tav tm="100000">
                                          <p:val>
                                            <p:fltVal val="0"/>
                                          </p:val>
                                        </p:tav>
                                      </p:tavLst>
                                    </p:anim>
                                    <p:animEffect transition="out" filter="fade">
                                      <p:cBhvr>
                                        <p:cTn id="474" dur="500"/>
                                        <p:tgtEl>
                                          <p:spTgt spid="96"/>
                                        </p:tgtEl>
                                      </p:cBhvr>
                                    </p:animEffect>
                                    <p:set>
                                      <p:cBhvr>
                                        <p:cTn id="475" dur="1" fill="hold">
                                          <p:stCondLst>
                                            <p:cond delay="499"/>
                                          </p:stCondLst>
                                        </p:cTn>
                                        <p:tgtEl>
                                          <p:spTgt spid="96"/>
                                        </p:tgtEl>
                                        <p:attrNameLst>
                                          <p:attrName>style.visibility</p:attrName>
                                        </p:attrNameLst>
                                      </p:cBhvr>
                                      <p:to>
                                        <p:strVal val="hidden"/>
                                      </p:to>
                                    </p:set>
                                  </p:childTnLst>
                                </p:cTn>
                              </p:par>
                              <p:par>
                                <p:cTn id="476" presetID="53" presetClass="exit" presetSubtype="32" fill="hold" grpId="1" nodeType="withEffect">
                                  <p:stCondLst>
                                    <p:cond delay="0"/>
                                  </p:stCondLst>
                                  <p:childTnLst>
                                    <p:anim calcmode="lin" valueType="num">
                                      <p:cBhvr>
                                        <p:cTn id="477" dur="500"/>
                                        <p:tgtEl>
                                          <p:spTgt spid="97"/>
                                        </p:tgtEl>
                                        <p:attrNameLst>
                                          <p:attrName>ppt_w</p:attrName>
                                        </p:attrNameLst>
                                      </p:cBhvr>
                                      <p:tavLst>
                                        <p:tav tm="0">
                                          <p:val>
                                            <p:strVal val="ppt_w"/>
                                          </p:val>
                                        </p:tav>
                                        <p:tav tm="100000">
                                          <p:val>
                                            <p:fltVal val="0"/>
                                          </p:val>
                                        </p:tav>
                                      </p:tavLst>
                                    </p:anim>
                                    <p:anim calcmode="lin" valueType="num">
                                      <p:cBhvr>
                                        <p:cTn id="478" dur="500"/>
                                        <p:tgtEl>
                                          <p:spTgt spid="97"/>
                                        </p:tgtEl>
                                        <p:attrNameLst>
                                          <p:attrName>ppt_h</p:attrName>
                                        </p:attrNameLst>
                                      </p:cBhvr>
                                      <p:tavLst>
                                        <p:tav tm="0">
                                          <p:val>
                                            <p:strVal val="ppt_h"/>
                                          </p:val>
                                        </p:tav>
                                        <p:tav tm="100000">
                                          <p:val>
                                            <p:fltVal val="0"/>
                                          </p:val>
                                        </p:tav>
                                      </p:tavLst>
                                    </p:anim>
                                    <p:animEffect transition="out" filter="fade">
                                      <p:cBhvr>
                                        <p:cTn id="479" dur="500"/>
                                        <p:tgtEl>
                                          <p:spTgt spid="97"/>
                                        </p:tgtEl>
                                      </p:cBhvr>
                                    </p:animEffect>
                                    <p:set>
                                      <p:cBhvr>
                                        <p:cTn id="480" dur="1" fill="hold">
                                          <p:stCondLst>
                                            <p:cond delay="499"/>
                                          </p:stCondLst>
                                        </p:cTn>
                                        <p:tgtEl>
                                          <p:spTgt spid="97"/>
                                        </p:tgtEl>
                                        <p:attrNameLst>
                                          <p:attrName>style.visibility</p:attrName>
                                        </p:attrNameLst>
                                      </p:cBhvr>
                                      <p:to>
                                        <p:strVal val="hidden"/>
                                      </p:to>
                                    </p:set>
                                  </p:childTnLst>
                                </p:cTn>
                              </p:par>
                              <p:par>
                                <p:cTn id="481" presetID="53" presetClass="exit" presetSubtype="32" fill="hold" grpId="1" nodeType="withEffect">
                                  <p:stCondLst>
                                    <p:cond delay="0"/>
                                  </p:stCondLst>
                                  <p:childTnLst>
                                    <p:anim calcmode="lin" valueType="num">
                                      <p:cBhvr>
                                        <p:cTn id="482" dur="500"/>
                                        <p:tgtEl>
                                          <p:spTgt spid="98"/>
                                        </p:tgtEl>
                                        <p:attrNameLst>
                                          <p:attrName>ppt_w</p:attrName>
                                        </p:attrNameLst>
                                      </p:cBhvr>
                                      <p:tavLst>
                                        <p:tav tm="0">
                                          <p:val>
                                            <p:strVal val="ppt_w"/>
                                          </p:val>
                                        </p:tav>
                                        <p:tav tm="100000">
                                          <p:val>
                                            <p:fltVal val="0"/>
                                          </p:val>
                                        </p:tav>
                                      </p:tavLst>
                                    </p:anim>
                                    <p:anim calcmode="lin" valueType="num">
                                      <p:cBhvr>
                                        <p:cTn id="483" dur="500"/>
                                        <p:tgtEl>
                                          <p:spTgt spid="98"/>
                                        </p:tgtEl>
                                        <p:attrNameLst>
                                          <p:attrName>ppt_h</p:attrName>
                                        </p:attrNameLst>
                                      </p:cBhvr>
                                      <p:tavLst>
                                        <p:tav tm="0">
                                          <p:val>
                                            <p:strVal val="ppt_h"/>
                                          </p:val>
                                        </p:tav>
                                        <p:tav tm="100000">
                                          <p:val>
                                            <p:fltVal val="0"/>
                                          </p:val>
                                        </p:tav>
                                      </p:tavLst>
                                    </p:anim>
                                    <p:animEffect transition="out" filter="fade">
                                      <p:cBhvr>
                                        <p:cTn id="484" dur="500"/>
                                        <p:tgtEl>
                                          <p:spTgt spid="98"/>
                                        </p:tgtEl>
                                      </p:cBhvr>
                                    </p:animEffect>
                                    <p:set>
                                      <p:cBhvr>
                                        <p:cTn id="485" dur="1" fill="hold">
                                          <p:stCondLst>
                                            <p:cond delay="499"/>
                                          </p:stCondLst>
                                        </p:cTn>
                                        <p:tgtEl>
                                          <p:spTgt spid="98"/>
                                        </p:tgtEl>
                                        <p:attrNameLst>
                                          <p:attrName>style.visibility</p:attrName>
                                        </p:attrNameLst>
                                      </p:cBhvr>
                                      <p:to>
                                        <p:strVal val="hidden"/>
                                      </p:to>
                                    </p:set>
                                  </p:childTnLst>
                                </p:cTn>
                              </p:par>
                              <p:par>
                                <p:cTn id="486" presetID="53" presetClass="exit" presetSubtype="32" fill="hold" grpId="1" nodeType="withEffect">
                                  <p:stCondLst>
                                    <p:cond delay="0"/>
                                  </p:stCondLst>
                                  <p:childTnLst>
                                    <p:anim calcmode="lin" valueType="num">
                                      <p:cBhvr>
                                        <p:cTn id="487" dur="500"/>
                                        <p:tgtEl>
                                          <p:spTgt spid="99"/>
                                        </p:tgtEl>
                                        <p:attrNameLst>
                                          <p:attrName>ppt_w</p:attrName>
                                        </p:attrNameLst>
                                      </p:cBhvr>
                                      <p:tavLst>
                                        <p:tav tm="0">
                                          <p:val>
                                            <p:strVal val="ppt_w"/>
                                          </p:val>
                                        </p:tav>
                                        <p:tav tm="100000">
                                          <p:val>
                                            <p:fltVal val="0"/>
                                          </p:val>
                                        </p:tav>
                                      </p:tavLst>
                                    </p:anim>
                                    <p:anim calcmode="lin" valueType="num">
                                      <p:cBhvr>
                                        <p:cTn id="488" dur="500"/>
                                        <p:tgtEl>
                                          <p:spTgt spid="99"/>
                                        </p:tgtEl>
                                        <p:attrNameLst>
                                          <p:attrName>ppt_h</p:attrName>
                                        </p:attrNameLst>
                                      </p:cBhvr>
                                      <p:tavLst>
                                        <p:tav tm="0">
                                          <p:val>
                                            <p:strVal val="ppt_h"/>
                                          </p:val>
                                        </p:tav>
                                        <p:tav tm="100000">
                                          <p:val>
                                            <p:fltVal val="0"/>
                                          </p:val>
                                        </p:tav>
                                      </p:tavLst>
                                    </p:anim>
                                    <p:animEffect transition="out" filter="fade">
                                      <p:cBhvr>
                                        <p:cTn id="489" dur="500"/>
                                        <p:tgtEl>
                                          <p:spTgt spid="99"/>
                                        </p:tgtEl>
                                      </p:cBhvr>
                                    </p:animEffect>
                                    <p:set>
                                      <p:cBhvr>
                                        <p:cTn id="490" dur="1" fill="hold">
                                          <p:stCondLst>
                                            <p:cond delay="499"/>
                                          </p:stCondLst>
                                        </p:cTn>
                                        <p:tgtEl>
                                          <p:spTgt spid="99"/>
                                        </p:tgtEl>
                                        <p:attrNameLst>
                                          <p:attrName>style.visibility</p:attrName>
                                        </p:attrNameLst>
                                      </p:cBhvr>
                                      <p:to>
                                        <p:strVal val="hidden"/>
                                      </p:to>
                                    </p:set>
                                  </p:childTnLst>
                                </p:cTn>
                              </p:par>
                              <p:par>
                                <p:cTn id="491" presetID="53" presetClass="exit" presetSubtype="32" fill="hold" grpId="1" nodeType="withEffect">
                                  <p:stCondLst>
                                    <p:cond delay="0"/>
                                  </p:stCondLst>
                                  <p:childTnLst>
                                    <p:anim calcmode="lin" valueType="num">
                                      <p:cBhvr>
                                        <p:cTn id="492" dur="500"/>
                                        <p:tgtEl>
                                          <p:spTgt spid="100"/>
                                        </p:tgtEl>
                                        <p:attrNameLst>
                                          <p:attrName>ppt_w</p:attrName>
                                        </p:attrNameLst>
                                      </p:cBhvr>
                                      <p:tavLst>
                                        <p:tav tm="0">
                                          <p:val>
                                            <p:strVal val="ppt_w"/>
                                          </p:val>
                                        </p:tav>
                                        <p:tav tm="100000">
                                          <p:val>
                                            <p:fltVal val="0"/>
                                          </p:val>
                                        </p:tav>
                                      </p:tavLst>
                                    </p:anim>
                                    <p:anim calcmode="lin" valueType="num">
                                      <p:cBhvr>
                                        <p:cTn id="493" dur="500"/>
                                        <p:tgtEl>
                                          <p:spTgt spid="100"/>
                                        </p:tgtEl>
                                        <p:attrNameLst>
                                          <p:attrName>ppt_h</p:attrName>
                                        </p:attrNameLst>
                                      </p:cBhvr>
                                      <p:tavLst>
                                        <p:tav tm="0">
                                          <p:val>
                                            <p:strVal val="ppt_h"/>
                                          </p:val>
                                        </p:tav>
                                        <p:tav tm="100000">
                                          <p:val>
                                            <p:fltVal val="0"/>
                                          </p:val>
                                        </p:tav>
                                      </p:tavLst>
                                    </p:anim>
                                    <p:animEffect transition="out" filter="fade">
                                      <p:cBhvr>
                                        <p:cTn id="494" dur="500"/>
                                        <p:tgtEl>
                                          <p:spTgt spid="100"/>
                                        </p:tgtEl>
                                      </p:cBhvr>
                                    </p:animEffect>
                                    <p:set>
                                      <p:cBhvr>
                                        <p:cTn id="495" dur="1" fill="hold">
                                          <p:stCondLst>
                                            <p:cond delay="499"/>
                                          </p:stCondLst>
                                        </p:cTn>
                                        <p:tgtEl>
                                          <p:spTgt spid="100"/>
                                        </p:tgtEl>
                                        <p:attrNameLst>
                                          <p:attrName>style.visibility</p:attrName>
                                        </p:attrNameLst>
                                      </p:cBhvr>
                                      <p:to>
                                        <p:strVal val="hidden"/>
                                      </p:to>
                                    </p:set>
                                  </p:childTnLst>
                                </p:cTn>
                              </p:par>
                              <p:par>
                                <p:cTn id="496" presetID="53" presetClass="exit" presetSubtype="32" fill="hold" grpId="1" nodeType="withEffect">
                                  <p:stCondLst>
                                    <p:cond delay="0"/>
                                  </p:stCondLst>
                                  <p:childTnLst>
                                    <p:anim calcmode="lin" valueType="num">
                                      <p:cBhvr>
                                        <p:cTn id="497" dur="500"/>
                                        <p:tgtEl>
                                          <p:spTgt spid="101"/>
                                        </p:tgtEl>
                                        <p:attrNameLst>
                                          <p:attrName>ppt_w</p:attrName>
                                        </p:attrNameLst>
                                      </p:cBhvr>
                                      <p:tavLst>
                                        <p:tav tm="0">
                                          <p:val>
                                            <p:strVal val="ppt_w"/>
                                          </p:val>
                                        </p:tav>
                                        <p:tav tm="100000">
                                          <p:val>
                                            <p:fltVal val="0"/>
                                          </p:val>
                                        </p:tav>
                                      </p:tavLst>
                                    </p:anim>
                                    <p:anim calcmode="lin" valueType="num">
                                      <p:cBhvr>
                                        <p:cTn id="498" dur="500"/>
                                        <p:tgtEl>
                                          <p:spTgt spid="101"/>
                                        </p:tgtEl>
                                        <p:attrNameLst>
                                          <p:attrName>ppt_h</p:attrName>
                                        </p:attrNameLst>
                                      </p:cBhvr>
                                      <p:tavLst>
                                        <p:tav tm="0">
                                          <p:val>
                                            <p:strVal val="ppt_h"/>
                                          </p:val>
                                        </p:tav>
                                        <p:tav tm="100000">
                                          <p:val>
                                            <p:fltVal val="0"/>
                                          </p:val>
                                        </p:tav>
                                      </p:tavLst>
                                    </p:anim>
                                    <p:animEffect transition="out" filter="fade">
                                      <p:cBhvr>
                                        <p:cTn id="499" dur="500"/>
                                        <p:tgtEl>
                                          <p:spTgt spid="101"/>
                                        </p:tgtEl>
                                      </p:cBhvr>
                                    </p:animEffect>
                                    <p:set>
                                      <p:cBhvr>
                                        <p:cTn id="500" dur="1" fill="hold">
                                          <p:stCondLst>
                                            <p:cond delay="499"/>
                                          </p:stCondLst>
                                        </p:cTn>
                                        <p:tgtEl>
                                          <p:spTgt spid="101"/>
                                        </p:tgtEl>
                                        <p:attrNameLst>
                                          <p:attrName>style.visibility</p:attrName>
                                        </p:attrNameLst>
                                      </p:cBhvr>
                                      <p:to>
                                        <p:strVal val="hidden"/>
                                      </p:to>
                                    </p:set>
                                  </p:childTnLst>
                                </p:cTn>
                              </p:par>
                              <p:par>
                                <p:cTn id="501" presetID="53" presetClass="exit" presetSubtype="32" fill="hold" grpId="1" nodeType="withEffect">
                                  <p:stCondLst>
                                    <p:cond delay="0"/>
                                  </p:stCondLst>
                                  <p:childTnLst>
                                    <p:anim calcmode="lin" valueType="num">
                                      <p:cBhvr>
                                        <p:cTn id="502" dur="500"/>
                                        <p:tgtEl>
                                          <p:spTgt spid="102"/>
                                        </p:tgtEl>
                                        <p:attrNameLst>
                                          <p:attrName>ppt_w</p:attrName>
                                        </p:attrNameLst>
                                      </p:cBhvr>
                                      <p:tavLst>
                                        <p:tav tm="0">
                                          <p:val>
                                            <p:strVal val="ppt_w"/>
                                          </p:val>
                                        </p:tav>
                                        <p:tav tm="100000">
                                          <p:val>
                                            <p:fltVal val="0"/>
                                          </p:val>
                                        </p:tav>
                                      </p:tavLst>
                                    </p:anim>
                                    <p:anim calcmode="lin" valueType="num">
                                      <p:cBhvr>
                                        <p:cTn id="503" dur="500"/>
                                        <p:tgtEl>
                                          <p:spTgt spid="102"/>
                                        </p:tgtEl>
                                        <p:attrNameLst>
                                          <p:attrName>ppt_h</p:attrName>
                                        </p:attrNameLst>
                                      </p:cBhvr>
                                      <p:tavLst>
                                        <p:tav tm="0">
                                          <p:val>
                                            <p:strVal val="ppt_h"/>
                                          </p:val>
                                        </p:tav>
                                        <p:tav tm="100000">
                                          <p:val>
                                            <p:fltVal val="0"/>
                                          </p:val>
                                        </p:tav>
                                      </p:tavLst>
                                    </p:anim>
                                    <p:animEffect transition="out" filter="fade">
                                      <p:cBhvr>
                                        <p:cTn id="504" dur="500"/>
                                        <p:tgtEl>
                                          <p:spTgt spid="102"/>
                                        </p:tgtEl>
                                      </p:cBhvr>
                                    </p:animEffect>
                                    <p:set>
                                      <p:cBhvr>
                                        <p:cTn id="505" dur="1" fill="hold">
                                          <p:stCondLst>
                                            <p:cond delay="499"/>
                                          </p:stCondLst>
                                        </p:cTn>
                                        <p:tgtEl>
                                          <p:spTgt spid="102"/>
                                        </p:tgtEl>
                                        <p:attrNameLst>
                                          <p:attrName>style.visibility</p:attrName>
                                        </p:attrNameLst>
                                      </p:cBhvr>
                                      <p:to>
                                        <p:strVal val="hidden"/>
                                      </p:to>
                                    </p:set>
                                  </p:childTnLst>
                                </p:cTn>
                              </p:par>
                              <p:par>
                                <p:cTn id="506" presetID="53" presetClass="exit" presetSubtype="32" fill="hold" grpId="1" nodeType="withEffect">
                                  <p:stCondLst>
                                    <p:cond delay="0"/>
                                  </p:stCondLst>
                                  <p:childTnLst>
                                    <p:anim calcmode="lin" valueType="num">
                                      <p:cBhvr>
                                        <p:cTn id="507" dur="500"/>
                                        <p:tgtEl>
                                          <p:spTgt spid="103"/>
                                        </p:tgtEl>
                                        <p:attrNameLst>
                                          <p:attrName>ppt_w</p:attrName>
                                        </p:attrNameLst>
                                      </p:cBhvr>
                                      <p:tavLst>
                                        <p:tav tm="0">
                                          <p:val>
                                            <p:strVal val="ppt_w"/>
                                          </p:val>
                                        </p:tav>
                                        <p:tav tm="100000">
                                          <p:val>
                                            <p:fltVal val="0"/>
                                          </p:val>
                                        </p:tav>
                                      </p:tavLst>
                                    </p:anim>
                                    <p:anim calcmode="lin" valueType="num">
                                      <p:cBhvr>
                                        <p:cTn id="508" dur="500"/>
                                        <p:tgtEl>
                                          <p:spTgt spid="103"/>
                                        </p:tgtEl>
                                        <p:attrNameLst>
                                          <p:attrName>ppt_h</p:attrName>
                                        </p:attrNameLst>
                                      </p:cBhvr>
                                      <p:tavLst>
                                        <p:tav tm="0">
                                          <p:val>
                                            <p:strVal val="ppt_h"/>
                                          </p:val>
                                        </p:tav>
                                        <p:tav tm="100000">
                                          <p:val>
                                            <p:fltVal val="0"/>
                                          </p:val>
                                        </p:tav>
                                      </p:tavLst>
                                    </p:anim>
                                    <p:animEffect transition="out" filter="fade">
                                      <p:cBhvr>
                                        <p:cTn id="509" dur="500"/>
                                        <p:tgtEl>
                                          <p:spTgt spid="103"/>
                                        </p:tgtEl>
                                      </p:cBhvr>
                                    </p:animEffect>
                                    <p:set>
                                      <p:cBhvr>
                                        <p:cTn id="510" dur="1" fill="hold">
                                          <p:stCondLst>
                                            <p:cond delay="499"/>
                                          </p:stCondLst>
                                        </p:cTn>
                                        <p:tgtEl>
                                          <p:spTgt spid="103"/>
                                        </p:tgtEl>
                                        <p:attrNameLst>
                                          <p:attrName>style.visibility</p:attrName>
                                        </p:attrNameLst>
                                      </p:cBhvr>
                                      <p:to>
                                        <p:strVal val="hidden"/>
                                      </p:to>
                                    </p:set>
                                  </p:childTnLst>
                                </p:cTn>
                              </p:par>
                              <p:par>
                                <p:cTn id="511" presetID="53" presetClass="exit" presetSubtype="32" fill="hold" grpId="1" nodeType="withEffect">
                                  <p:stCondLst>
                                    <p:cond delay="0"/>
                                  </p:stCondLst>
                                  <p:childTnLst>
                                    <p:anim calcmode="lin" valueType="num">
                                      <p:cBhvr>
                                        <p:cTn id="512" dur="500"/>
                                        <p:tgtEl>
                                          <p:spTgt spid="105"/>
                                        </p:tgtEl>
                                        <p:attrNameLst>
                                          <p:attrName>ppt_w</p:attrName>
                                        </p:attrNameLst>
                                      </p:cBhvr>
                                      <p:tavLst>
                                        <p:tav tm="0">
                                          <p:val>
                                            <p:strVal val="ppt_w"/>
                                          </p:val>
                                        </p:tav>
                                        <p:tav tm="100000">
                                          <p:val>
                                            <p:fltVal val="0"/>
                                          </p:val>
                                        </p:tav>
                                      </p:tavLst>
                                    </p:anim>
                                    <p:anim calcmode="lin" valueType="num">
                                      <p:cBhvr>
                                        <p:cTn id="513" dur="500"/>
                                        <p:tgtEl>
                                          <p:spTgt spid="105"/>
                                        </p:tgtEl>
                                        <p:attrNameLst>
                                          <p:attrName>ppt_h</p:attrName>
                                        </p:attrNameLst>
                                      </p:cBhvr>
                                      <p:tavLst>
                                        <p:tav tm="0">
                                          <p:val>
                                            <p:strVal val="ppt_h"/>
                                          </p:val>
                                        </p:tav>
                                        <p:tav tm="100000">
                                          <p:val>
                                            <p:fltVal val="0"/>
                                          </p:val>
                                        </p:tav>
                                      </p:tavLst>
                                    </p:anim>
                                    <p:animEffect transition="out" filter="fade">
                                      <p:cBhvr>
                                        <p:cTn id="514" dur="500"/>
                                        <p:tgtEl>
                                          <p:spTgt spid="105"/>
                                        </p:tgtEl>
                                      </p:cBhvr>
                                    </p:animEffect>
                                    <p:set>
                                      <p:cBhvr>
                                        <p:cTn id="515" dur="1" fill="hold">
                                          <p:stCondLst>
                                            <p:cond delay="499"/>
                                          </p:stCondLst>
                                        </p:cTn>
                                        <p:tgtEl>
                                          <p:spTgt spid="105"/>
                                        </p:tgtEl>
                                        <p:attrNameLst>
                                          <p:attrName>style.visibility</p:attrName>
                                        </p:attrNameLst>
                                      </p:cBhvr>
                                      <p:to>
                                        <p:strVal val="hidden"/>
                                      </p:to>
                                    </p:set>
                                  </p:childTnLst>
                                </p:cTn>
                              </p:par>
                            </p:childTnLst>
                          </p:cTn>
                        </p:par>
                        <p:par>
                          <p:cTn id="516" fill="hold">
                            <p:stCondLst>
                              <p:cond delay="15510"/>
                            </p:stCondLst>
                            <p:childTnLst>
                              <p:par>
                                <p:cTn id="517" presetID="3" presetClass="emph" presetSubtype="2" fill="hold" grpId="1" nodeType="afterEffect">
                                  <p:stCondLst>
                                    <p:cond delay="0"/>
                                  </p:stCondLst>
                                  <p:childTnLst>
                                    <p:animClr clrSpc="rgb" dir="cw">
                                      <p:cBhvr override="childStyle">
                                        <p:cTn id="518" dur="2000" fill="hold"/>
                                        <p:tgtEl>
                                          <p:spTgt spid="13"/>
                                        </p:tgtEl>
                                        <p:attrNameLst>
                                          <p:attrName>style.color</p:attrName>
                                        </p:attrNameLst>
                                      </p:cBhvr>
                                      <p:to>
                                        <a:srgbClr val="FFFFFF"/>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 grpId="0" animBg="1"/>
      <p:bldP spid="89" grpId="1" animBg="1"/>
      <p:bldP spid="90" grpId="0" animBg="1"/>
      <p:bldP spid="90" grpId="1" animBg="1"/>
      <p:bldP spid="91" grpId="0" animBg="1"/>
      <p:bldP spid="91" grpId="1" animBg="1"/>
      <p:bldP spid="92" grpId="0" animBg="1"/>
      <p:bldP spid="92" grpId="1" animBg="1"/>
      <p:bldP spid="93" grpId="0" animBg="1"/>
      <p:bldP spid="93" grpId="1" animBg="1"/>
      <p:bldP spid="94" grpId="0" animBg="1"/>
      <p:bldP spid="94" grpId="1" animBg="1"/>
      <p:bldP spid="95" grpId="0" animBg="1"/>
      <p:bldP spid="95" grpId="1" animBg="1"/>
      <p:bldP spid="96" grpId="0" animBg="1"/>
      <p:bldP spid="96" grpId="1" animBg="1"/>
      <p:bldP spid="97" grpId="0" animBg="1"/>
      <p:bldP spid="97" grpId="1" animBg="1"/>
      <p:bldP spid="98" grpId="0" animBg="1"/>
      <p:bldP spid="98" grpId="1" animBg="1"/>
      <p:bldP spid="99" grpId="0" animBg="1"/>
      <p:bldP spid="99" grpId="1" animBg="1"/>
      <p:bldP spid="100" grpId="0" animBg="1"/>
      <p:bldP spid="100" grpId="1" animBg="1"/>
      <p:bldP spid="101" grpId="0" animBg="1"/>
      <p:bldP spid="101" grpId="1" animBg="1"/>
      <p:bldP spid="102" grpId="0" animBg="1"/>
      <p:bldP spid="102" grpId="1" animBg="1"/>
      <p:bldP spid="103" grpId="0" animBg="1"/>
      <p:bldP spid="103" grpId="1" animBg="1"/>
      <p:bldP spid="105" grpId="0" animBg="1"/>
      <p:bldP spid="105" grpId="1" animBg="1"/>
      <p:bldP spid="13" grpId="0"/>
      <p:bldP spid="13" grpId="1"/>
      <p:bldP spid="21" grpId="0" animBg="1"/>
      <p:bldP spid="21" grpId="1" animBg="1"/>
      <p:bldP spid="36" grpId="0" animBg="1"/>
      <p:bldP spid="36" grpId="1" animBg="1"/>
      <p:bldP spid="37" grpId="0" animBg="1"/>
      <p:bldP spid="37" grpId="1" animBg="1"/>
      <p:bldP spid="38" grpId="0" animBg="1"/>
      <p:bldP spid="38" grpId="1" animBg="1"/>
      <p:bldP spid="39" grpId="0" animBg="1"/>
      <p:bldP spid="39" grpId="1" animBg="1"/>
      <p:bldP spid="40" grpId="0" animBg="1"/>
      <p:bldP spid="40" grpId="1" animBg="1"/>
      <p:bldP spid="41" grpId="0" animBg="1"/>
      <p:bldP spid="41" grpId="1" animBg="1"/>
      <p:bldP spid="42" grpId="0" animBg="1"/>
      <p:bldP spid="42" grpId="1" animBg="1"/>
      <p:bldP spid="43" grpId="0" animBg="1"/>
      <p:bldP spid="43" grpId="1" animBg="1"/>
      <p:bldP spid="44" grpId="0" animBg="1"/>
      <p:bldP spid="44" grpId="1" animBg="1"/>
      <p:bldP spid="45" grpId="0" animBg="1"/>
      <p:bldP spid="45" grpId="1" animBg="1"/>
      <p:bldP spid="46" grpId="0" animBg="1"/>
      <p:bldP spid="46" grpId="1" animBg="1"/>
      <p:bldP spid="47" grpId="0" animBg="1"/>
      <p:bldP spid="47" grpId="1" animBg="1"/>
      <p:bldP spid="62" grpId="0" animBg="1"/>
      <p:bldP spid="62" grpId="1" animBg="1"/>
      <p:bldP spid="63" grpId="0" animBg="1"/>
      <p:bldP spid="63" grpId="1" animBg="1"/>
      <p:bldP spid="64" grpId="0" animBg="1"/>
      <p:bldP spid="64" grpId="1" animBg="1"/>
      <p:bldP spid="66" grpId="0" animBg="1"/>
      <p:bldP spid="66" grpId="1" animBg="1"/>
      <p:bldP spid="22" grpId="0" animBg="1"/>
      <p:bldP spid="22" grpId="1" animBg="1"/>
      <p:bldP spid="23" grpId="0" animBg="1"/>
      <p:bldP spid="23" grpId="1" animBg="1"/>
      <p:bldP spid="24" grpId="0" animBg="1"/>
      <p:bldP spid="24" grpId="1" animBg="1"/>
      <p:bldP spid="25" grpId="0" animBg="1"/>
      <p:bldP spid="25" grpId="1" animBg="1"/>
      <p:bldP spid="26" grpId="0" animBg="1"/>
      <p:bldP spid="26" grpId="1" animBg="1"/>
      <p:bldP spid="27" grpId="0" animBg="1"/>
      <p:bldP spid="27" grpId="1" animBg="1"/>
      <p:bldP spid="28" grpId="0" animBg="1"/>
      <p:bldP spid="28" grpId="1" animBg="1"/>
      <p:bldP spid="29" grpId="0" animBg="1"/>
      <p:bldP spid="29" grpId="1" animBg="1"/>
      <p:bldP spid="30" grpId="0" animBg="1"/>
      <p:bldP spid="30" grpId="1" animBg="1"/>
      <p:bldP spid="31" grpId="0" animBg="1"/>
      <p:bldP spid="31" grpId="1" animBg="1"/>
      <p:bldP spid="32" grpId="0" animBg="1"/>
      <p:bldP spid="32" grpId="1" animBg="1"/>
      <p:bldP spid="33" grpId="0" animBg="1"/>
      <p:bldP spid="33" grpId="1" animBg="1"/>
      <p:bldP spid="34" grpId="0" animBg="1"/>
      <p:bldP spid="34" grpId="1" animBg="1"/>
      <p:bldP spid="35" grpId="0" animBg="1"/>
      <p:bldP spid="35" grpId="1" animBg="1"/>
      <p:bldP spid="48" grpId="0" animBg="1"/>
      <p:bldP spid="48" grpId="1" animBg="1"/>
      <p:bldP spid="49" grpId="0" animBg="1"/>
      <p:bldP spid="49" grpId="1" animBg="1"/>
      <p:bldP spid="50" grpId="0" animBg="1"/>
      <p:bldP spid="50" grpId="1" animBg="1"/>
      <p:bldP spid="53" grpId="0" animBg="1"/>
      <p:bldP spid="53" grpId="1"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6211" y="-71454"/>
            <a:ext cx="10972800" cy="714372"/>
          </a:xfrm>
        </p:spPr>
        <p:txBody>
          <a:bodyPr>
            <a:normAutofit/>
          </a:bodyPr>
          <a:lstStyle/>
          <a:p>
            <a:pPr algn="ctr"/>
            <a:r>
              <a:rPr lang="en-IN" sz="4000" b="1" dirty="0" smtClean="0">
                <a:solidFill>
                  <a:srgbClr val="0000FF"/>
                </a:solidFill>
                <a:latin typeface="+mn-lt"/>
              </a:rPr>
              <a:t>The Future of </a:t>
            </a:r>
            <a:r>
              <a:rPr lang="en-IN" sz="4000" b="1" dirty="0" err="1" smtClean="0">
                <a:solidFill>
                  <a:srgbClr val="0000FF"/>
                </a:solidFill>
                <a:latin typeface="+mn-lt"/>
              </a:rPr>
              <a:t>IoT</a:t>
            </a:r>
            <a:endParaRPr lang="en-IN" sz="4000" b="1" dirty="0">
              <a:solidFill>
                <a:schemeClr val="tx1"/>
              </a:solidFill>
              <a:latin typeface="+mn-lt"/>
            </a:endParaRPr>
          </a:p>
        </p:txBody>
      </p:sp>
      <p:sp>
        <p:nvSpPr>
          <p:cNvPr id="1026" name="Rectangle 2"/>
          <p:cNvSpPr>
            <a:spLocks noChangeArrowheads="1"/>
          </p:cNvSpPr>
          <p:nvPr/>
        </p:nvSpPr>
        <p:spPr bwMode="auto">
          <a:xfrm>
            <a:off x="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defTabSz="914400" fontAlgn="auto">
              <a:spcBef>
                <a:spcPts val="0"/>
              </a:spcBef>
              <a:spcAft>
                <a:spcPts val="0"/>
              </a:spcAft>
            </a:pPr>
            <a:endParaRPr lang="en-IN">
              <a:solidFill>
                <a:prstClr val="black"/>
              </a:solidFill>
              <a:latin typeface="Constantia"/>
              <a:cs typeface="+mn-cs"/>
            </a:endParaRPr>
          </a:p>
        </p:txBody>
      </p:sp>
      <p:sp>
        <p:nvSpPr>
          <p:cNvPr id="5" name="Slide Number Placeholder 4"/>
          <p:cNvSpPr>
            <a:spLocks noGrp="1"/>
          </p:cNvSpPr>
          <p:nvPr>
            <p:ph type="sldNum" sz="quarter" idx="12"/>
          </p:nvPr>
        </p:nvSpPr>
        <p:spPr/>
        <p:txBody>
          <a:bodyPr/>
          <a:lstStyle/>
          <a:p>
            <a:fld id="{7933DF99-38B8-4278-ABAE-40A957E9C799}" type="slidenum">
              <a:rPr lang="en-IN" smtClean="0">
                <a:solidFill>
                  <a:srgbClr val="646B86">
                    <a:shade val="90000"/>
                  </a:srgbClr>
                </a:solidFill>
              </a:rPr>
              <a:pPr/>
              <a:t>11</a:t>
            </a:fld>
            <a:endParaRPr lang="en-IN">
              <a:solidFill>
                <a:srgbClr val="646B86">
                  <a:shade val="90000"/>
                </a:srgbClr>
              </a:solidFill>
            </a:endParaRPr>
          </a:p>
        </p:txBody>
      </p:sp>
      <p:sp>
        <p:nvSpPr>
          <p:cNvPr id="8" name="Rectangle 7"/>
          <p:cNvSpPr/>
          <p:nvPr/>
        </p:nvSpPr>
        <p:spPr>
          <a:xfrm>
            <a:off x="380960" y="6182052"/>
            <a:ext cx="11049077" cy="461665"/>
          </a:xfrm>
          <a:prstGeom prst="rect">
            <a:avLst/>
          </a:prstGeom>
        </p:spPr>
        <p:txBody>
          <a:bodyPr wrap="square">
            <a:spAutoFit/>
          </a:bodyPr>
          <a:lstStyle/>
          <a:p>
            <a:pPr algn="ctr" defTabSz="914400" fontAlgn="auto">
              <a:spcBef>
                <a:spcPts val="0"/>
              </a:spcBef>
              <a:spcAft>
                <a:spcPts val="0"/>
              </a:spcAft>
            </a:pPr>
            <a:r>
              <a:rPr lang="en-IN" sz="2400" b="1" i="1" dirty="0" smtClean="0">
                <a:solidFill>
                  <a:srgbClr val="0000FF"/>
                </a:solidFill>
                <a:latin typeface="Constantia"/>
                <a:cs typeface="+mn-cs"/>
              </a:rPr>
              <a:t>"The Sky's not the limit. It's only the beginning with </a:t>
            </a:r>
            <a:r>
              <a:rPr lang="en-IN" sz="2400" b="1" i="1" dirty="0" err="1" smtClean="0">
                <a:solidFill>
                  <a:srgbClr val="0000FF"/>
                </a:solidFill>
                <a:latin typeface="Constantia"/>
                <a:cs typeface="+mn-cs"/>
              </a:rPr>
              <a:t>IoT</a:t>
            </a:r>
            <a:r>
              <a:rPr lang="en-IN" sz="2400" b="1" i="1" dirty="0" smtClean="0">
                <a:solidFill>
                  <a:srgbClr val="0000FF"/>
                </a:solidFill>
                <a:latin typeface="Constantia"/>
                <a:cs typeface="+mn-cs"/>
              </a:rPr>
              <a:t>."</a:t>
            </a:r>
            <a:endParaRPr lang="en-IN" sz="2400" b="1" dirty="0">
              <a:solidFill>
                <a:srgbClr val="0000FF"/>
              </a:solidFill>
              <a:latin typeface="Constantia"/>
              <a:cs typeface="+mn-cs"/>
            </a:endParaRPr>
          </a:p>
        </p:txBody>
      </p:sp>
      <p:pic>
        <p:nvPicPr>
          <p:cNvPr id="9" name="Picture 8"/>
          <p:cNvPicPr/>
          <p:nvPr/>
        </p:nvPicPr>
        <p:blipFill>
          <a:blip r:embed="rId2"/>
          <a:srcRect l="15743" t="12311" r="17141" b="5471"/>
          <a:stretch>
            <a:fillRect/>
          </a:stretch>
        </p:blipFill>
        <p:spPr bwMode="auto">
          <a:xfrm>
            <a:off x="952464" y="1000108"/>
            <a:ext cx="10001320" cy="4857784"/>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6211" y="-71454"/>
            <a:ext cx="10972800" cy="714372"/>
          </a:xfrm>
        </p:spPr>
        <p:txBody>
          <a:bodyPr>
            <a:normAutofit/>
          </a:bodyPr>
          <a:lstStyle/>
          <a:p>
            <a:pPr algn="ctr"/>
            <a:r>
              <a:rPr lang="en-IN" sz="4000" b="1" dirty="0" smtClean="0">
                <a:solidFill>
                  <a:srgbClr val="0000FF"/>
                </a:solidFill>
                <a:latin typeface="+mn-lt"/>
              </a:rPr>
              <a:t>The Potential of </a:t>
            </a:r>
            <a:r>
              <a:rPr lang="en-IN" sz="4000" b="1" dirty="0" err="1" smtClean="0">
                <a:solidFill>
                  <a:srgbClr val="0000FF"/>
                </a:solidFill>
                <a:latin typeface="+mn-lt"/>
              </a:rPr>
              <a:t>IoT</a:t>
            </a:r>
            <a:endParaRPr lang="en-IN" sz="4000" b="1" dirty="0">
              <a:solidFill>
                <a:schemeClr val="tx1"/>
              </a:solidFill>
              <a:latin typeface="+mn-lt"/>
            </a:endParaRPr>
          </a:p>
        </p:txBody>
      </p:sp>
      <p:sp>
        <p:nvSpPr>
          <p:cNvPr id="1026" name="Rectangle 2"/>
          <p:cNvSpPr>
            <a:spLocks noChangeArrowheads="1"/>
          </p:cNvSpPr>
          <p:nvPr/>
        </p:nvSpPr>
        <p:spPr bwMode="auto">
          <a:xfrm>
            <a:off x="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defTabSz="914400" fontAlgn="auto">
              <a:spcBef>
                <a:spcPts val="0"/>
              </a:spcBef>
              <a:spcAft>
                <a:spcPts val="0"/>
              </a:spcAft>
            </a:pPr>
            <a:endParaRPr lang="en-IN">
              <a:solidFill>
                <a:prstClr val="black"/>
              </a:solidFill>
              <a:latin typeface="Constantia"/>
              <a:cs typeface="+mn-cs"/>
            </a:endParaRPr>
          </a:p>
        </p:txBody>
      </p:sp>
      <p:sp>
        <p:nvSpPr>
          <p:cNvPr id="5" name="Slide Number Placeholder 4"/>
          <p:cNvSpPr>
            <a:spLocks noGrp="1"/>
          </p:cNvSpPr>
          <p:nvPr>
            <p:ph type="sldNum" sz="quarter" idx="12"/>
          </p:nvPr>
        </p:nvSpPr>
        <p:spPr/>
        <p:txBody>
          <a:bodyPr/>
          <a:lstStyle/>
          <a:p>
            <a:fld id="{7933DF99-38B8-4278-ABAE-40A957E9C799}" type="slidenum">
              <a:rPr lang="en-IN" smtClean="0">
                <a:solidFill>
                  <a:srgbClr val="646B86">
                    <a:shade val="90000"/>
                  </a:srgbClr>
                </a:solidFill>
              </a:rPr>
              <a:pPr/>
              <a:t>12</a:t>
            </a:fld>
            <a:endParaRPr lang="en-IN">
              <a:solidFill>
                <a:srgbClr val="646B86">
                  <a:shade val="90000"/>
                </a:srgbClr>
              </a:solidFill>
            </a:endParaRPr>
          </a:p>
        </p:txBody>
      </p:sp>
      <p:sp>
        <p:nvSpPr>
          <p:cNvPr id="8" name="Rectangle 7"/>
          <p:cNvSpPr/>
          <p:nvPr/>
        </p:nvSpPr>
        <p:spPr>
          <a:xfrm>
            <a:off x="380960" y="5929337"/>
            <a:ext cx="11049077" cy="830997"/>
          </a:xfrm>
          <a:prstGeom prst="rect">
            <a:avLst/>
          </a:prstGeom>
        </p:spPr>
        <p:txBody>
          <a:bodyPr wrap="square">
            <a:spAutoFit/>
          </a:bodyPr>
          <a:lstStyle/>
          <a:p>
            <a:pPr algn="ctr" defTabSz="914400" fontAlgn="auto">
              <a:spcBef>
                <a:spcPts val="0"/>
              </a:spcBef>
              <a:spcAft>
                <a:spcPts val="0"/>
              </a:spcAft>
            </a:pPr>
            <a:r>
              <a:rPr lang="en-IN" sz="2400" dirty="0" smtClean="0">
                <a:solidFill>
                  <a:prstClr val="black"/>
                </a:solidFill>
                <a:latin typeface="Constantia"/>
                <a:cs typeface="+mn-cs"/>
              </a:rPr>
              <a:t>GE’s estimates on potential of just ONE percent savings applied using </a:t>
            </a:r>
            <a:r>
              <a:rPr lang="en-IN" sz="2400" dirty="0" err="1" smtClean="0">
                <a:solidFill>
                  <a:prstClr val="black"/>
                </a:solidFill>
                <a:latin typeface="Constantia"/>
                <a:cs typeface="+mn-cs"/>
              </a:rPr>
              <a:t>IoT</a:t>
            </a:r>
            <a:r>
              <a:rPr lang="en-IN" sz="2400" dirty="0" smtClean="0">
                <a:solidFill>
                  <a:prstClr val="black"/>
                </a:solidFill>
                <a:latin typeface="Constantia"/>
                <a:cs typeface="+mn-cs"/>
              </a:rPr>
              <a:t> across global industry sectors.</a:t>
            </a:r>
            <a:endParaRPr lang="en-IN" sz="2400" dirty="0">
              <a:solidFill>
                <a:prstClr val="black"/>
              </a:solidFill>
              <a:latin typeface="Constantia"/>
              <a:cs typeface="+mn-cs"/>
            </a:endParaRPr>
          </a:p>
        </p:txBody>
      </p:sp>
      <p:pic>
        <p:nvPicPr>
          <p:cNvPr id="7" name="Picture 6"/>
          <p:cNvPicPr/>
          <p:nvPr/>
        </p:nvPicPr>
        <p:blipFill>
          <a:blip r:embed="rId2"/>
          <a:srcRect l="16407" t="12969" r="17260" b="7680"/>
          <a:stretch>
            <a:fillRect/>
          </a:stretch>
        </p:blipFill>
        <p:spPr bwMode="auto">
          <a:xfrm>
            <a:off x="1523969" y="785794"/>
            <a:ext cx="8953563" cy="500066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6211" y="571480"/>
            <a:ext cx="10972800" cy="714372"/>
          </a:xfrm>
        </p:spPr>
        <p:txBody>
          <a:bodyPr>
            <a:normAutofit/>
          </a:bodyPr>
          <a:lstStyle/>
          <a:p>
            <a:pPr algn="ctr"/>
            <a:r>
              <a:rPr lang="en-IN" sz="4000" b="1" dirty="0" smtClean="0">
                <a:solidFill>
                  <a:srgbClr val="0000FF"/>
                </a:solidFill>
                <a:latin typeface="+mn-lt"/>
              </a:rPr>
              <a:t>Unlock the Massive potential of </a:t>
            </a:r>
            <a:r>
              <a:rPr lang="en-IN" sz="4000" b="1" dirty="0" err="1" smtClean="0">
                <a:solidFill>
                  <a:srgbClr val="0000FF"/>
                </a:solidFill>
                <a:latin typeface="+mn-lt"/>
              </a:rPr>
              <a:t>IoT</a:t>
            </a:r>
            <a:endParaRPr lang="en-IN" sz="4000" b="1" dirty="0">
              <a:solidFill>
                <a:schemeClr val="tx1"/>
              </a:solidFill>
              <a:latin typeface="+mn-lt"/>
            </a:endParaRPr>
          </a:p>
        </p:txBody>
      </p:sp>
      <p:sp>
        <p:nvSpPr>
          <p:cNvPr id="1026" name="Rectangle 2"/>
          <p:cNvSpPr>
            <a:spLocks noChangeArrowheads="1"/>
          </p:cNvSpPr>
          <p:nvPr/>
        </p:nvSpPr>
        <p:spPr bwMode="auto">
          <a:xfrm>
            <a:off x="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defTabSz="914400" fontAlgn="auto">
              <a:spcBef>
                <a:spcPts val="0"/>
              </a:spcBef>
              <a:spcAft>
                <a:spcPts val="0"/>
              </a:spcAft>
            </a:pPr>
            <a:endParaRPr lang="en-IN">
              <a:solidFill>
                <a:prstClr val="black"/>
              </a:solidFill>
              <a:latin typeface="Constantia"/>
              <a:cs typeface="+mn-cs"/>
            </a:endParaRPr>
          </a:p>
        </p:txBody>
      </p:sp>
      <p:sp>
        <p:nvSpPr>
          <p:cNvPr id="5" name="Slide Number Placeholder 4"/>
          <p:cNvSpPr>
            <a:spLocks noGrp="1"/>
          </p:cNvSpPr>
          <p:nvPr>
            <p:ph type="sldNum" sz="quarter" idx="12"/>
          </p:nvPr>
        </p:nvSpPr>
        <p:spPr/>
        <p:txBody>
          <a:bodyPr/>
          <a:lstStyle/>
          <a:p>
            <a:fld id="{7933DF99-38B8-4278-ABAE-40A957E9C799}" type="slidenum">
              <a:rPr lang="en-IN" smtClean="0">
                <a:solidFill>
                  <a:srgbClr val="646B86">
                    <a:shade val="90000"/>
                  </a:srgbClr>
                </a:solidFill>
              </a:rPr>
              <a:pPr/>
              <a:t>13</a:t>
            </a:fld>
            <a:endParaRPr lang="en-IN">
              <a:solidFill>
                <a:srgbClr val="646B86">
                  <a:shade val="90000"/>
                </a:srgbClr>
              </a:solidFill>
            </a:endParaRPr>
          </a:p>
        </p:txBody>
      </p:sp>
      <p:pic>
        <p:nvPicPr>
          <p:cNvPr id="3" name="Picture 2"/>
          <p:cNvPicPr>
            <a:picLocks noChangeAspect="1" noChangeArrowheads="1"/>
          </p:cNvPicPr>
          <p:nvPr/>
        </p:nvPicPr>
        <p:blipFill>
          <a:blip r:embed="rId2"/>
          <a:srcRect l="19336" t="27343" r="20898" b="18945"/>
          <a:stretch>
            <a:fillRect/>
          </a:stretch>
        </p:blipFill>
        <p:spPr bwMode="auto">
          <a:xfrm>
            <a:off x="1238216" y="1785926"/>
            <a:ext cx="9715568" cy="392909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6211" y="571480"/>
            <a:ext cx="10972800" cy="714372"/>
          </a:xfrm>
        </p:spPr>
        <p:txBody>
          <a:bodyPr>
            <a:normAutofit/>
          </a:bodyPr>
          <a:lstStyle/>
          <a:p>
            <a:pPr algn="ctr"/>
            <a:r>
              <a:rPr lang="en-IN" sz="4000" b="1" dirty="0" smtClean="0">
                <a:solidFill>
                  <a:srgbClr val="0000FF"/>
                </a:solidFill>
                <a:latin typeface="+mn-lt"/>
              </a:rPr>
              <a:t>Technology roadmap of </a:t>
            </a:r>
            <a:r>
              <a:rPr lang="en-IN" sz="4000" b="1" dirty="0" err="1" smtClean="0">
                <a:solidFill>
                  <a:srgbClr val="0000FF"/>
                </a:solidFill>
                <a:latin typeface="+mn-lt"/>
              </a:rPr>
              <a:t>IoT</a:t>
            </a:r>
            <a:endParaRPr lang="en-IN" sz="4000" b="1" dirty="0">
              <a:solidFill>
                <a:schemeClr val="tx1"/>
              </a:solidFill>
              <a:latin typeface="+mn-lt"/>
            </a:endParaRPr>
          </a:p>
        </p:txBody>
      </p:sp>
      <p:sp>
        <p:nvSpPr>
          <p:cNvPr id="1026" name="Rectangle 2"/>
          <p:cNvSpPr>
            <a:spLocks noChangeArrowheads="1"/>
          </p:cNvSpPr>
          <p:nvPr/>
        </p:nvSpPr>
        <p:spPr bwMode="auto">
          <a:xfrm>
            <a:off x="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defTabSz="914400" fontAlgn="auto">
              <a:spcBef>
                <a:spcPts val="0"/>
              </a:spcBef>
              <a:spcAft>
                <a:spcPts val="0"/>
              </a:spcAft>
            </a:pPr>
            <a:endParaRPr lang="en-IN">
              <a:solidFill>
                <a:prstClr val="black"/>
              </a:solidFill>
              <a:latin typeface="Constantia"/>
              <a:cs typeface="+mn-cs"/>
            </a:endParaRPr>
          </a:p>
        </p:txBody>
      </p:sp>
      <p:sp>
        <p:nvSpPr>
          <p:cNvPr id="5" name="Slide Number Placeholder 4"/>
          <p:cNvSpPr>
            <a:spLocks noGrp="1"/>
          </p:cNvSpPr>
          <p:nvPr>
            <p:ph type="sldNum" sz="quarter" idx="12"/>
          </p:nvPr>
        </p:nvSpPr>
        <p:spPr/>
        <p:txBody>
          <a:bodyPr/>
          <a:lstStyle/>
          <a:p>
            <a:fld id="{7933DF99-38B8-4278-ABAE-40A957E9C799}" type="slidenum">
              <a:rPr lang="en-IN" smtClean="0">
                <a:solidFill>
                  <a:srgbClr val="646B86">
                    <a:shade val="90000"/>
                  </a:srgbClr>
                </a:solidFill>
              </a:rPr>
              <a:pPr/>
              <a:t>14</a:t>
            </a:fld>
            <a:endParaRPr lang="en-IN">
              <a:solidFill>
                <a:srgbClr val="646B86">
                  <a:shade val="90000"/>
                </a:srgbClr>
              </a:solidFill>
            </a:endParaRPr>
          </a:p>
        </p:txBody>
      </p:sp>
      <p:pic>
        <p:nvPicPr>
          <p:cNvPr id="9" name="Picture 8" descr="https://upload.wikimedia.org/wikipedia/commons/thumb/9/9b/Internet_of_Things.svg/450px-Internet_of_Things.svg.png">
            <a:hlinkClick r:id="rId2"/>
          </p:cNvPr>
          <p:cNvPicPr/>
          <p:nvPr/>
        </p:nvPicPr>
        <p:blipFill>
          <a:blip r:embed="rId3"/>
          <a:srcRect/>
          <a:stretch>
            <a:fillRect/>
          </a:stretch>
        </p:blipFill>
        <p:spPr bwMode="auto">
          <a:xfrm>
            <a:off x="666712" y="1714488"/>
            <a:ext cx="10763325" cy="471490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20543" y="538443"/>
            <a:ext cx="10420295" cy="569922"/>
          </a:xfrm>
        </p:spPr>
        <p:txBody>
          <a:bodyPr/>
          <a:lstStyle/>
          <a:p>
            <a:r>
              <a:rPr lang="en-US" dirty="0" smtClean="0"/>
              <a:t>What is </a:t>
            </a:r>
            <a:r>
              <a:rPr lang="en-US" dirty="0" err="1" smtClean="0"/>
              <a:t>IoT</a:t>
            </a:r>
            <a:endParaRPr lang="en-US" dirty="0"/>
          </a:p>
        </p:txBody>
      </p:sp>
      <p:sp>
        <p:nvSpPr>
          <p:cNvPr id="5" name="TextBox 4"/>
          <p:cNvSpPr txBox="1"/>
          <p:nvPr/>
        </p:nvSpPr>
        <p:spPr>
          <a:xfrm>
            <a:off x="1066905" y="1814947"/>
            <a:ext cx="10113713" cy="4031873"/>
          </a:xfrm>
          <a:prstGeom prst="rect">
            <a:avLst/>
          </a:prstGeom>
          <a:noFill/>
        </p:spPr>
        <p:txBody>
          <a:bodyPr wrap="square" rtlCol="0">
            <a:spAutoFit/>
          </a:bodyPr>
          <a:lstStyle/>
          <a:p>
            <a:pPr marL="342900" indent="-342900">
              <a:spcAft>
                <a:spcPts val="1200"/>
              </a:spcAft>
              <a:buClr>
                <a:schemeClr val="accent1">
                  <a:lumMod val="75000"/>
                </a:schemeClr>
              </a:buClr>
              <a:buBlip>
                <a:blip r:embed="rId2"/>
              </a:buBlip>
            </a:pPr>
            <a:r>
              <a:rPr lang="en-IN" sz="2400" dirty="0" smtClean="0">
                <a:latin typeface="+mn-lt"/>
              </a:rPr>
              <a:t>Internet of Things (</a:t>
            </a:r>
            <a:r>
              <a:rPr lang="en-IN" sz="2400" dirty="0" err="1" smtClean="0">
                <a:latin typeface="+mn-lt"/>
              </a:rPr>
              <a:t>IoT</a:t>
            </a:r>
            <a:r>
              <a:rPr lang="en-IN" sz="2400" dirty="0" smtClean="0">
                <a:latin typeface="+mn-lt"/>
              </a:rPr>
              <a:t>) comprises </a:t>
            </a:r>
            <a:r>
              <a:rPr lang="en-IN" sz="2400" dirty="0" smtClean="0">
                <a:solidFill>
                  <a:srgbClr val="FF0000"/>
                </a:solidFill>
                <a:latin typeface="+mn-lt"/>
              </a:rPr>
              <a:t>things</a:t>
            </a:r>
            <a:r>
              <a:rPr lang="en-IN" sz="2400" dirty="0" smtClean="0">
                <a:latin typeface="+mn-lt"/>
              </a:rPr>
              <a:t> that  have unique identities and are connected to the Internet </a:t>
            </a:r>
          </a:p>
          <a:p>
            <a:pPr marL="342900" indent="-342900">
              <a:spcAft>
                <a:spcPts val="1200"/>
              </a:spcAft>
              <a:buClr>
                <a:schemeClr val="accent1">
                  <a:lumMod val="75000"/>
                </a:schemeClr>
              </a:buClr>
              <a:buBlip>
                <a:blip r:embed="rId2"/>
              </a:buBlip>
            </a:pPr>
            <a:r>
              <a:rPr lang="en-IN" sz="2400" b="1" dirty="0" smtClean="0">
                <a:solidFill>
                  <a:schemeClr val="accent1"/>
                </a:solidFill>
                <a:latin typeface="+mn-lt"/>
              </a:rPr>
              <a:t>Network of Physical Objects</a:t>
            </a:r>
            <a:endParaRPr lang="id-ID" sz="2400" b="1" dirty="0" smtClean="0">
              <a:solidFill>
                <a:schemeClr val="accent1"/>
              </a:solidFill>
              <a:latin typeface="+mn-lt"/>
            </a:endParaRPr>
          </a:p>
          <a:p>
            <a:pPr marL="342900" indent="-342900">
              <a:spcAft>
                <a:spcPts val="1200"/>
              </a:spcAft>
              <a:buClr>
                <a:schemeClr val="accent1">
                  <a:lumMod val="75000"/>
                </a:schemeClr>
              </a:buClr>
              <a:buBlip>
                <a:blip r:embed="rId2"/>
              </a:buBlip>
            </a:pPr>
            <a:r>
              <a:rPr lang="en-IN" sz="2400" dirty="0" smtClean="0">
                <a:latin typeface="+mn-lt"/>
              </a:rPr>
              <a:t>The focus on </a:t>
            </a:r>
            <a:r>
              <a:rPr lang="en-IN" sz="2400" dirty="0" err="1" smtClean="0">
                <a:latin typeface="+mn-lt"/>
              </a:rPr>
              <a:t>IoT</a:t>
            </a:r>
            <a:r>
              <a:rPr lang="en-IN" sz="2400" dirty="0" smtClean="0">
                <a:latin typeface="+mn-lt"/>
              </a:rPr>
              <a:t> is in the configuration, control and networking via the Internet of devices or “Things” that are traditionally not associated with the internet</a:t>
            </a:r>
          </a:p>
          <a:p>
            <a:pPr marL="800100" lvl="1" indent="-342900">
              <a:spcAft>
                <a:spcPts val="1200"/>
              </a:spcAft>
              <a:buClr>
                <a:schemeClr val="accent1">
                  <a:lumMod val="75000"/>
                </a:schemeClr>
              </a:buClr>
              <a:buBlip>
                <a:blip r:embed="rId2"/>
              </a:buBlip>
            </a:pPr>
            <a:r>
              <a:rPr lang="en-IN" sz="2400" dirty="0" err="1" smtClean="0">
                <a:latin typeface="+mn-lt"/>
              </a:rPr>
              <a:t>Eg</a:t>
            </a:r>
            <a:r>
              <a:rPr lang="en-IN" sz="2400" dirty="0" smtClean="0">
                <a:latin typeface="+mn-lt"/>
              </a:rPr>
              <a:t>: pump, utility meter, car engine</a:t>
            </a:r>
          </a:p>
          <a:p>
            <a:pPr marL="342900" indent="-342900">
              <a:spcAft>
                <a:spcPts val="1200"/>
              </a:spcAft>
              <a:buClr>
                <a:schemeClr val="accent1">
                  <a:lumMod val="75000"/>
                </a:schemeClr>
              </a:buClr>
              <a:buBlip>
                <a:blip r:embed="rId2"/>
              </a:buBlip>
            </a:pPr>
            <a:r>
              <a:rPr lang="en-IN" sz="2400" dirty="0" err="1" smtClean="0">
                <a:latin typeface="+mn-lt"/>
              </a:rPr>
              <a:t>IoT</a:t>
            </a:r>
            <a:r>
              <a:rPr lang="en-IN" sz="2400" dirty="0" smtClean="0">
                <a:latin typeface="+mn-lt"/>
              </a:rPr>
              <a:t> is a new revolution in the capabilities of the </a:t>
            </a:r>
            <a:r>
              <a:rPr lang="en-IN" sz="2400" dirty="0" smtClean="0">
                <a:solidFill>
                  <a:srgbClr val="FF0000"/>
                </a:solidFill>
                <a:latin typeface="+mn-lt"/>
              </a:rPr>
              <a:t>endpoints that are connected to the internet</a:t>
            </a:r>
            <a:endParaRPr lang="en-IN" sz="2400" dirty="0">
              <a:solidFill>
                <a:srgbClr val="FF0000"/>
              </a:solidFill>
              <a:latin typeface="+mn-lt"/>
            </a:endParaRPr>
          </a:p>
        </p:txBody>
      </p:sp>
    </p:spTree>
    <p:extLst>
      <p:ext uri="{BB962C8B-B14F-4D97-AF65-F5344CB8AC3E}">
        <p14:creationId xmlns="" xmlns:p14="http://schemas.microsoft.com/office/powerpoint/2010/main" val="3523681208"/>
      </p:ext>
    </p:extLst>
  </p:cSld>
  <p:clrMapOvr>
    <a:masterClrMapping/>
  </p:clrMapOvr>
  <mc:AlternateContent xmlns:mc="http://schemas.openxmlformats.org/markup-compatibility/2006">
    <mc:Choice xmlns=""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5">
                                            <p:txEl>
                                              <p:pRg st="3" end="3"/>
                                            </p:txEl>
                                          </p:spTgt>
                                        </p:tgtEl>
                                        <p:attrNameLst>
                                          <p:attrName>style.visibility</p:attrName>
                                        </p:attrNameLst>
                                      </p:cBhvr>
                                      <p:to>
                                        <p:strVal val="visible"/>
                                      </p:to>
                                    </p:set>
                                    <p:animEffect transition="in" filter="fade">
                                      <p:cBhvr>
                                        <p:cTn id="20" dur="500"/>
                                        <p:tgtEl>
                                          <p:spTgt spid="5">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5">
                                            <p:txEl>
                                              <p:pRg st="4" end="4"/>
                                            </p:txEl>
                                          </p:spTgt>
                                        </p:tgtEl>
                                        <p:attrNameLst>
                                          <p:attrName>style.visibility</p:attrName>
                                        </p:attrNameLst>
                                      </p:cBhvr>
                                      <p:to>
                                        <p:strVal val="visible"/>
                                      </p:to>
                                    </p:set>
                                    <p:animEffect transition="in" filter="fade">
                                      <p:cBhvr>
                                        <p:cTn id="25" dur="5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53920" y="1487706"/>
            <a:ext cx="2946640" cy="338554"/>
          </a:xfrm>
          <a:prstGeom prst="rect">
            <a:avLst/>
          </a:prstGeom>
        </p:spPr>
        <p:txBody>
          <a:bodyPr wrap="none">
            <a:spAutoFit/>
          </a:bodyPr>
          <a:lstStyle/>
          <a:p>
            <a:r>
              <a:rPr lang="en-IN" sz="1600" b="1" dirty="0" smtClean="0">
                <a:solidFill>
                  <a:schemeClr val="accent1"/>
                </a:solidFill>
                <a:latin typeface="Raleway" panose="020B0003030101060003" pitchFamily="34" charset="0"/>
              </a:rPr>
              <a:t>Network of Physical Objects</a:t>
            </a:r>
            <a:endParaRPr lang="id-ID" sz="1600" b="1" dirty="0">
              <a:solidFill>
                <a:schemeClr val="accent1"/>
              </a:solidFill>
              <a:latin typeface="Raleway" panose="020B0003030101060003" pitchFamily="34" charset="0"/>
            </a:endParaRPr>
          </a:p>
        </p:txBody>
      </p:sp>
      <p:sp>
        <p:nvSpPr>
          <p:cNvPr id="2" name="Title 1"/>
          <p:cNvSpPr>
            <a:spLocks noGrp="1"/>
          </p:cNvSpPr>
          <p:nvPr>
            <p:ph type="title"/>
          </p:nvPr>
        </p:nvSpPr>
        <p:spPr/>
        <p:txBody>
          <a:bodyPr/>
          <a:lstStyle/>
          <a:p>
            <a:r>
              <a:rPr lang="en-US" dirty="0" smtClean="0"/>
              <a:t>What is </a:t>
            </a:r>
            <a:r>
              <a:rPr lang="en-US" dirty="0" err="1" smtClean="0"/>
              <a:t>IoT</a:t>
            </a:r>
            <a:endParaRPr lang="en-US" dirty="0"/>
          </a:p>
        </p:txBody>
      </p:sp>
      <p:sp>
        <p:nvSpPr>
          <p:cNvPr id="5" name="TextBox 4"/>
          <p:cNvSpPr txBox="1"/>
          <p:nvPr/>
        </p:nvSpPr>
        <p:spPr>
          <a:xfrm>
            <a:off x="1066906" y="1989121"/>
            <a:ext cx="9845511" cy="3416320"/>
          </a:xfrm>
          <a:prstGeom prst="rect">
            <a:avLst/>
          </a:prstGeom>
          <a:noFill/>
        </p:spPr>
        <p:txBody>
          <a:bodyPr wrap="square" rtlCol="0">
            <a:spAutoFit/>
          </a:bodyPr>
          <a:lstStyle/>
          <a:p>
            <a:pPr algn="just">
              <a:buClr>
                <a:schemeClr val="accent1">
                  <a:lumMod val="75000"/>
                </a:schemeClr>
              </a:buClr>
            </a:pPr>
            <a:endParaRPr lang="en-IN" sz="2400" dirty="0">
              <a:solidFill>
                <a:schemeClr val="bg1">
                  <a:lumMod val="65000"/>
                </a:schemeClr>
              </a:solidFill>
              <a:latin typeface="Raleway" panose="020B0003030101060003" pitchFamily="34" charset="0"/>
            </a:endParaRPr>
          </a:p>
          <a:p>
            <a:pPr marL="342900" indent="-342900" algn="just">
              <a:buClr>
                <a:schemeClr val="accent1">
                  <a:lumMod val="75000"/>
                </a:schemeClr>
              </a:buClr>
              <a:buBlip>
                <a:blip r:embed="rId2"/>
              </a:buBlip>
            </a:pPr>
            <a:r>
              <a:rPr lang="en-IN" sz="2400" b="1" dirty="0" smtClean="0">
                <a:latin typeface="Raleway" panose="020B0003030101060003" pitchFamily="34" charset="0"/>
              </a:rPr>
              <a:t>The Scope of </a:t>
            </a:r>
            <a:r>
              <a:rPr lang="en-IN" sz="2400" b="1" dirty="0" err="1" smtClean="0">
                <a:latin typeface="Raleway" panose="020B0003030101060003" pitchFamily="34" charset="0"/>
              </a:rPr>
              <a:t>IoT</a:t>
            </a:r>
            <a:r>
              <a:rPr lang="en-IN" sz="2400" b="1" dirty="0" smtClean="0">
                <a:latin typeface="Raleway" panose="020B0003030101060003" pitchFamily="34" charset="0"/>
              </a:rPr>
              <a:t> is </a:t>
            </a:r>
            <a:r>
              <a:rPr lang="en-IN" sz="2400" b="1" dirty="0" smtClean="0">
                <a:solidFill>
                  <a:srgbClr val="FF0000"/>
                </a:solidFill>
                <a:latin typeface="Raleway" panose="020B0003030101060003" pitchFamily="34" charset="0"/>
              </a:rPr>
              <a:t>not limited to </a:t>
            </a:r>
            <a:r>
              <a:rPr lang="en-IN" sz="2400" b="1" dirty="0" smtClean="0">
                <a:latin typeface="Raleway" panose="020B0003030101060003" pitchFamily="34" charset="0"/>
              </a:rPr>
              <a:t>just </a:t>
            </a:r>
            <a:r>
              <a:rPr lang="en-IN" sz="2400" b="1" dirty="0" smtClean="0">
                <a:solidFill>
                  <a:srgbClr val="FF0000"/>
                </a:solidFill>
                <a:latin typeface="Raleway" panose="020B0003030101060003" pitchFamily="34" charset="0"/>
              </a:rPr>
              <a:t>connecting things </a:t>
            </a:r>
            <a:r>
              <a:rPr lang="en-IN" sz="2400" b="1" dirty="0" smtClean="0">
                <a:latin typeface="Raleway" panose="020B0003030101060003" pitchFamily="34" charset="0"/>
              </a:rPr>
              <a:t>(device, appliances, machines) to the Internet</a:t>
            </a:r>
          </a:p>
          <a:p>
            <a:pPr marL="342900" indent="-342900" algn="just">
              <a:buClr>
                <a:schemeClr val="accent1">
                  <a:lumMod val="75000"/>
                </a:schemeClr>
              </a:buClr>
            </a:pPr>
            <a:endParaRPr lang="en-IN" sz="2400" b="1" dirty="0" smtClean="0">
              <a:latin typeface="Raleway" panose="020B0003030101060003" pitchFamily="34" charset="0"/>
            </a:endParaRPr>
          </a:p>
          <a:p>
            <a:pPr marL="342900" indent="-342900" algn="just">
              <a:buClr>
                <a:schemeClr val="accent1">
                  <a:lumMod val="75000"/>
                </a:schemeClr>
              </a:buClr>
              <a:buBlip>
                <a:blip r:embed="rId2"/>
              </a:buBlip>
            </a:pPr>
            <a:r>
              <a:rPr lang="en-IN" sz="2400" b="1" dirty="0" err="1" smtClean="0">
                <a:latin typeface="Raleway" panose="020B0003030101060003" pitchFamily="34" charset="0"/>
              </a:rPr>
              <a:t>IoT</a:t>
            </a:r>
            <a:r>
              <a:rPr lang="en-IN" sz="2400" b="1" dirty="0" smtClean="0">
                <a:latin typeface="Raleway" panose="020B0003030101060003" pitchFamily="34" charset="0"/>
              </a:rPr>
              <a:t> allows these things to </a:t>
            </a:r>
            <a:r>
              <a:rPr lang="en-IN" sz="2400" b="1" dirty="0" smtClean="0">
                <a:solidFill>
                  <a:srgbClr val="FF0000"/>
                </a:solidFill>
                <a:latin typeface="Raleway" panose="020B0003030101060003" pitchFamily="34" charset="0"/>
              </a:rPr>
              <a:t>communicate and exchange data </a:t>
            </a:r>
            <a:r>
              <a:rPr lang="en-IN" sz="2400" b="1" dirty="0" smtClean="0">
                <a:latin typeface="Raleway" panose="020B0003030101060003" pitchFamily="34" charset="0"/>
              </a:rPr>
              <a:t>(control&amp; information)</a:t>
            </a:r>
          </a:p>
          <a:p>
            <a:pPr marL="342900" indent="-342900" algn="just">
              <a:buClr>
                <a:schemeClr val="accent1">
                  <a:lumMod val="75000"/>
                </a:schemeClr>
              </a:buClr>
            </a:pPr>
            <a:endParaRPr lang="en-IN" sz="2400" b="1" dirty="0" smtClean="0">
              <a:latin typeface="Raleway" panose="020B0003030101060003" pitchFamily="34" charset="0"/>
            </a:endParaRPr>
          </a:p>
          <a:p>
            <a:pPr marL="342900" indent="-342900" algn="just">
              <a:buClr>
                <a:schemeClr val="accent1">
                  <a:lumMod val="75000"/>
                </a:schemeClr>
              </a:buClr>
              <a:buBlip>
                <a:blip r:embed="rId2"/>
              </a:buBlip>
            </a:pPr>
            <a:r>
              <a:rPr lang="en-IN" sz="2400" b="1" dirty="0" smtClean="0">
                <a:latin typeface="Raleway" panose="020B0003030101060003" pitchFamily="34" charset="0"/>
              </a:rPr>
              <a:t>Processing on these data will provide us various applications towards a common user or machine goal</a:t>
            </a:r>
            <a:endParaRPr lang="en-IN" sz="2400" b="1" dirty="0">
              <a:latin typeface="Raleway" panose="020B0003030101060003" pitchFamily="34" charset="0"/>
            </a:endParaRPr>
          </a:p>
        </p:txBody>
      </p:sp>
    </p:spTree>
    <p:extLst>
      <p:ext uri="{BB962C8B-B14F-4D97-AF65-F5344CB8AC3E}">
        <p14:creationId xmlns="" xmlns:p14="http://schemas.microsoft.com/office/powerpoint/2010/main" val="3523681208"/>
      </p:ext>
    </p:extLst>
  </p:cSld>
  <p:clrMapOvr>
    <a:masterClrMapping/>
  </p:clrMapOvr>
  <mc:AlternateContent xmlns:mc="http://schemas.openxmlformats.org/markup-compatibility/2006">
    <mc:Choice xmlns=""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989111"/>
            <a:ext cx="9144000" cy="874337"/>
          </a:xfrm>
        </p:spPr>
        <p:style>
          <a:lnRef idx="1">
            <a:schemeClr val="accent6"/>
          </a:lnRef>
          <a:fillRef idx="3">
            <a:schemeClr val="accent6"/>
          </a:fillRef>
          <a:effectRef idx="2">
            <a:schemeClr val="accent6"/>
          </a:effectRef>
          <a:fontRef idx="minor">
            <a:schemeClr val="lt1"/>
          </a:fontRef>
        </p:style>
        <p:txBody>
          <a:bodyPr>
            <a:normAutofit fontScale="90000"/>
          </a:bodyPr>
          <a:lstStyle/>
          <a:p>
            <a:r>
              <a:rPr lang="en-US" dirty="0" err="1" smtClean="0"/>
              <a:t>IoT</a:t>
            </a:r>
            <a:endParaRPr lang="en-US" dirty="0"/>
          </a:p>
        </p:txBody>
      </p:sp>
      <p:sp>
        <p:nvSpPr>
          <p:cNvPr id="4" name="TextBox 3"/>
          <p:cNvSpPr txBox="1"/>
          <p:nvPr/>
        </p:nvSpPr>
        <p:spPr>
          <a:xfrm>
            <a:off x="7543800" y="1613648"/>
            <a:ext cx="2097741" cy="369332"/>
          </a:xfrm>
          <a:prstGeom prst="rect">
            <a:avLst/>
          </a:prstGeom>
          <a:noFill/>
        </p:spPr>
        <p:txBody>
          <a:bodyPr wrap="square" rtlCol="0">
            <a:spAutoFit/>
          </a:bodyPr>
          <a:lstStyle/>
          <a:p>
            <a:endParaRPr lang="en-US" dirty="0"/>
          </a:p>
        </p:txBody>
      </p:sp>
      <p:pic>
        <p:nvPicPr>
          <p:cNvPr id="1026" name="Picture 2" descr="Image result for IoT"/>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3488089" y="2188203"/>
            <a:ext cx="4827495" cy="335252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378260952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598845" y="4886918"/>
            <a:ext cx="6018771" cy="707886"/>
          </a:xfrm>
          <a:prstGeom prst="rect">
            <a:avLst/>
          </a:prstGeom>
          <a:noFill/>
        </p:spPr>
        <p:txBody>
          <a:bodyPr wrap="square" rtlCol="0">
            <a:spAutoFit/>
          </a:bodyPr>
          <a:lstStyle/>
          <a:p>
            <a:pPr marL="342900" indent="-342900">
              <a:buClr>
                <a:schemeClr val="accent1">
                  <a:lumMod val="75000"/>
                </a:schemeClr>
              </a:buClr>
              <a:buBlip>
                <a:blip r:embed="rId3"/>
              </a:buBlip>
            </a:pPr>
            <a:r>
              <a:rPr lang="en-IN" sz="2000" dirty="0">
                <a:latin typeface="Raleway" panose="020B0003030101060003" pitchFamily="34" charset="0"/>
              </a:rPr>
              <a:t> </a:t>
            </a:r>
            <a:r>
              <a:rPr lang="en-IN" sz="2000" dirty="0" smtClean="0">
                <a:latin typeface="Raleway" panose="020B0003030101060003" pitchFamily="34" charset="0"/>
              </a:rPr>
              <a:t>Internet appears everywhere in the world</a:t>
            </a:r>
          </a:p>
          <a:p>
            <a:pPr marL="228589" indent="-228589">
              <a:buClr>
                <a:schemeClr val="accent1">
                  <a:lumMod val="75000"/>
                </a:schemeClr>
              </a:buClr>
              <a:buFont typeface="Wingdings" panose="05000000000000000000" pitchFamily="2" charset="2"/>
              <a:buChar char="v"/>
            </a:pPr>
            <a:r>
              <a:rPr lang="en-IN" sz="2000" dirty="0">
                <a:latin typeface="Raleway" panose="020B0003030101060003" pitchFamily="34" charset="0"/>
              </a:rPr>
              <a:t> </a:t>
            </a:r>
            <a:r>
              <a:rPr lang="en-IN" sz="2000" dirty="0" smtClean="0">
                <a:latin typeface="Raleway" panose="020B0003030101060003" pitchFamily="34" charset="0"/>
              </a:rPr>
              <a:t>It is primarily connection between people</a:t>
            </a:r>
            <a:endParaRPr lang="en-IN" sz="2000" dirty="0">
              <a:latin typeface="Raleway" panose="020B0003030101060003" pitchFamily="34" charset="0"/>
            </a:endParaRPr>
          </a:p>
        </p:txBody>
      </p:sp>
      <p:pic>
        <p:nvPicPr>
          <p:cNvPr id="1026" name="Picture 2" descr="http://corporate.comcast.com/images/global-internet-thumbnail.jpg"/>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1230676" y="1994513"/>
            <a:ext cx="4142603" cy="2569709"/>
          </a:xfrm>
          <a:prstGeom prst="rect">
            <a:avLst/>
          </a:prstGeom>
          <a:noFill/>
          <a:extLst>
            <a:ext uri="{909E8E84-426E-40DD-AFC4-6F175D3DCCD1}">
              <a14:hiddenFill xmlns=""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smtClean="0"/>
              <a:t>Idea: Move from Internet of People   </a:t>
            </a:r>
            <a:r>
              <a:rPr lang="en-US" dirty="0" smtClean="0">
                <a:solidFill>
                  <a:schemeClr val="bg1"/>
                </a:solidFill>
                <a:sym typeface="Wingdings" panose="05000000000000000000" pitchFamily="2" charset="2"/>
              </a:rPr>
              <a:t></a:t>
            </a:r>
            <a:r>
              <a:rPr lang="en-US" dirty="0" smtClean="0">
                <a:solidFill>
                  <a:schemeClr val="bg1"/>
                </a:solidFill>
              </a:rPr>
              <a:t> Internet of Things</a:t>
            </a:r>
            <a:endParaRPr lang="en-US" dirty="0">
              <a:solidFill>
                <a:schemeClr val="bg1"/>
              </a:solidFill>
            </a:endParaRPr>
          </a:p>
        </p:txBody>
      </p:sp>
      <p:pic>
        <p:nvPicPr>
          <p:cNvPr id="11" name="Picture 2" descr="http://www.bhartiyatech.org/wp-content/uploads/2016/03/IoT.jpg"/>
          <p:cNvPicPr>
            <a:picLocks noChangeAspect="1" noChangeArrowheads="1"/>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a:off x="6910533" y="1994511"/>
            <a:ext cx="5117267" cy="2558634"/>
          </a:xfrm>
          <a:prstGeom prst="rect">
            <a:avLst/>
          </a:prstGeom>
          <a:noFill/>
          <a:extLst>
            <a:ext uri="{909E8E84-426E-40DD-AFC4-6F175D3DCCD1}">
              <a14:hiddenFill xmlns="" xmlns:a14="http://schemas.microsoft.com/office/drawing/2010/main">
                <a:solidFill>
                  <a:srgbClr val="FFFFFF"/>
                </a:solidFill>
              </a14:hiddenFill>
            </a:ext>
          </a:extLst>
        </p:spPr>
      </p:pic>
      <p:sp>
        <p:nvSpPr>
          <p:cNvPr id="12" name="TextBox 11"/>
          <p:cNvSpPr txBox="1"/>
          <p:nvPr/>
        </p:nvSpPr>
        <p:spPr>
          <a:xfrm>
            <a:off x="6910533" y="4886918"/>
            <a:ext cx="5237148" cy="707886"/>
          </a:xfrm>
          <a:prstGeom prst="rect">
            <a:avLst/>
          </a:prstGeom>
          <a:noFill/>
        </p:spPr>
        <p:txBody>
          <a:bodyPr wrap="square" rtlCol="0">
            <a:spAutoFit/>
          </a:bodyPr>
          <a:lstStyle/>
          <a:p>
            <a:pPr marL="228589" indent="-228589">
              <a:buClr>
                <a:schemeClr val="accent1">
                  <a:lumMod val="75000"/>
                </a:schemeClr>
              </a:buClr>
              <a:buFont typeface="Wingdings" panose="05000000000000000000" pitchFamily="2" charset="2"/>
              <a:buChar char="v"/>
            </a:pPr>
            <a:r>
              <a:rPr lang="en-IN" sz="2000" dirty="0">
                <a:solidFill>
                  <a:schemeClr val="bg1"/>
                </a:solidFill>
                <a:latin typeface="Raleway" panose="020B0003030101060003" pitchFamily="34" charset="0"/>
              </a:rPr>
              <a:t> </a:t>
            </a:r>
            <a:r>
              <a:rPr lang="en-IN" sz="2000" dirty="0" smtClean="0">
                <a:solidFill>
                  <a:schemeClr val="bg1"/>
                </a:solidFill>
                <a:latin typeface="Raleway" panose="020B0003030101060003" pitchFamily="34" charset="0"/>
              </a:rPr>
              <a:t>Internet of Things is a plan to connect things also using the same medium</a:t>
            </a:r>
            <a:endParaRPr lang="en-IN" sz="2000" dirty="0">
              <a:solidFill>
                <a:schemeClr val="bg1"/>
              </a:solidFill>
              <a:latin typeface="Raleway" panose="020B0003030101060003" pitchFamily="34" charset="0"/>
            </a:endParaRPr>
          </a:p>
        </p:txBody>
      </p:sp>
    </p:spTree>
    <p:extLst>
      <p:ext uri="{BB962C8B-B14F-4D97-AF65-F5344CB8AC3E}">
        <p14:creationId xmlns="" xmlns:p14="http://schemas.microsoft.com/office/powerpoint/2010/main" val="2915736441"/>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12">
                                            <p:txEl>
                                              <p:pRg st="0" end="0"/>
                                            </p:txEl>
                                          </p:spTgt>
                                        </p:tgtEl>
                                        <p:attrNameLst>
                                          <p:attrName>style.visibility</p:attrName>
                                        </p:attrNameLst>
                                      </p:cBhvr>
                                      <p:to>
                                        <p:strVal val="visible"/>
                                      </p:to>
                                    </p:set>
                                    <p:animEffect transition="in" filter="fade">
                                      <p:cBhvr>
                                        <p:cTn id="14"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12"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techzine.alcatel-lucent.com/sites/default/files/wp-content/uploads/2015/03/Figure-1.-The-next-step-in-internet-evolution.jpg"/>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637676" y="1583145"/>
            <a:ext cx="11153273" cy="3606226"/>
          </a:xfrm>
          <a:prstGeom prst="rect">
            <a:avLst/>
          </a:prstGeom>
          <a:noFill/>
          <a:extLst>
            <a:ext uri="{909E8E84-426E-40DD-AFC4-6F175D3DCCD1}">
              <a14:hiddenFill xmlns="" xmlns:a14="http://schemas.microsoft.com/office/drawing/2010/main">
                <a:solidFill>
                  <a:srgbClr val="FFFFFF"/>
                </a:solidFill>
              </a14:hiddenFill>
            </a:ext>
          </a:extLst>
        </p:spPr>
      </p:pic>
      <p:sp>
        <p:nvSpPr>
          <p:cNvPr id="3" name="Title 2"/>
          <p:cNvSpPr>
            <a:spLocks noGrp="1"/>
          </p:cNvSpPr>
          <p:nvPr>
            <p:ph type="title"/>
          </p:nvPr>
        </p:nvSpPr>
        <p:spPr/>
        <p:txBody>
          <a:bodyPr/>
          <a:lstStyle/>
          <a:p>
            <a:r>
              <a:rPr lang="en-US" dirty="0"/>
              <a:t>Internet of Things - Evolution</a:t>
            </a:r>
          </a:p>
        </p:txBody>
      </p:sp>
    </p:spTree>
    <p:extLst>
      <p:ext uri="{BB962C8B-B14F-4D97-AF65-F5344CB8AC3E}">
        <p14:creationId xmlns="" xmlns:p14="http://schemas.microsoft.com/office/powerpoint/2010/main" val="160629714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2"/>
            <a:ext cx="12192000" cy="1419225"/>
          </a:xfrm>
          <a:prstGeom prst="rect">
            <a:avLst/>
          </a:prstGeom>
          <a:solidFill>
            <a:srgbClr val="DAF3F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 name="Title 1"/>
          <p:cNvSpPr>
            <a:spLocks noGrp="1"/>
          </p:cNvSpPr>
          <p:nvPr>
            <p:ph type="title"/>
          </p:nvPr>
        </p:nvSpPr>
        <p:spPr>
          <a:xfrm>
            <a:off x="838200" y="187327"/>
            <a:ext cx="10515600" cy="1082675"/>
          </a:xfrm>
        </p:spPr>
        <p:txBody>
          <a:bodyPr rtlCol="0">
            <a:normAutofit/>
          </a:bodyPr>
          <a:lstStyle/>
          <a:p>
            <a:pPr fontAlgn="auto">
              <a:spcAft>
                <a:spcPts val="0"/>
              </a:spcAft>
              <a:defRPr/>
            </a:pPr>
            <a:r>
              <a:rPr lang="en-US" dirty="0" smtClean="0">
                <a:latin typeface="+mn-lt"/>
              </a:rPr>
              <a:t>Outline</a:t>
            </a:r>
            <a:endParaRPr lang="en-US" dirty="0">
              <a:latin typeface="+mn-lt"/>
            </a:endParaRPr>
          </a:p>
        </p:txBody>
      </p:sp>
      <p:sp>
        <p:nvSpPr>
          <p:cNvPr id="3076" name="Content Placeholder 2"/>
          <p:cNvSpPr>
            <a:spLocks noGrp="1"/>
          </p:cNvSpPr>
          <p:nvPr>
            <p:ph idx="1"/>
          </p:nvPr>
        </p:nvSpPr>
        <p:spPr/>
        <p:txBody>
          <a:bodyPr/>
          <a:lstStyle/>
          <a:p>
            <a:r>
              <a:rPr lang="en-US" altLang="en-US" smtClean="0"/>
              <a:t>Definition of IoT</a:t>
            </a:r>
          </a:p>
          <a:p>
            <a:r>
              <a:rPr lang="en-US" altLang="en-US" smtClean="0"/>
              <a:t>Characteristics of IoT</a:t>
            </a:r>
          </a:p>
          <a:p>
            <a:r>
              <a:rPr lang="en-US" altLang="en-US" smtClean="0"/>
              <a:t>Physical design of IoT</a:t>
            </a:r>
          </a:p>
          <a:p>
            <a:r>
              <a:rPr lang="en-US" altLang="en-US" smtClean="0"/>
              <a:t>Logical design of IoT</a:t>
            </a:r>
          </a:p>
          <a:p>
            <a:r>
              <a:rPr lang="en-US" altLang="en-US" smtClean="0"/>
              <a:t>IoT protocols</a:t>
            </a:r>
          </a:p>
          <a:p>
            <a:r>
              <a:rPr lang="en-US" altLang="en-US" smtClean="0"/>
              <a:t>IoT levels and deployment templates</a:t>
            </a:r>
          </a:p>
          <a:p>
            <a:endParaRPr lang="en-US" altLang="en-US" smtClean="0"/>
          </a:p>
          <a:p>
            <a:endParaRPr lang="en-US" altLang="en-US" smtClean="0"/>
          </a:p>
        </p:txBody>
      </p:sp>
      <p:sp>
        <p:nvSpPr>
          <p:cNvPr id="7" name="Rectangle 6"/>
          <p:cNvSpPr/>
          <p:nvPr/>
        </p:nvSpPr>
        <p:spPr>
          <a:xfrm>
            <a:off x="-12700" y="0"/>
            <a:ext cx="203200" cy="6858000"/>
          </a:xfrm>
          <a:prstGeom prst="rect">
            <a:avLst/>
          </a:prstGeom>
          <a:solidFill>
            <a:srgbClr val="FEBD0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8" name="TextBox 7"/>
          <p:cNvSpPr txBox="1"/>
          <p:nvPr/>
        </p:nvSpPr>
        <p:spPr>
          <a:xfrm>
            <a:off x="9455151" y="6567489"/>
            <a:ext cx="2273300" cy="276999"/>
          </a:xfrm>
          <a:prstGeom prst="rect">
            <a:avLst/>
          </a:prstGeom>
          <a:noFill/>
        </p:spPr>
        <p:txBody>
          <a:bodyPr>
            <a:spAutoFit/>
          </a:bodyPr>
          <a:lstStyle/>
          <a:p>
            <a:pPr fontAlgn="auto">
              <a:spcBef>
                <a:spcPts val="0"/>
              </a:spcBef>
              <a:spcAft>
                <a:spcPts val="0"/>
              </a:spcAft>
              <a:defRPr/>
            </a:pPr>
            <a:r>
              <a:rPr lang="en-US" sz="1200" dirty="0" err="1">
                <a:solidFill>
                  <a:schemeClr val="tx1">
                    <a:lumMod val="50000"/>
                    <a:lumOff val="50000"/>
                  </a:schemeClr>
                </a:solidFill>
                <a:latin typeface="Arial" panose="020B0604020202020204" pitchFamily="34" charset="0"/>
                <a:cs typeface="Arial" panose="020B0604020202020204" pitchFamily="34" charset="0"/>
              </a:rPr>
              <a:t>Bahga</a:t>
            </a:r>
            <a:r>
              <a:rPr lang="en-US" sz="1200" dirty="0">
                <a:solidFill>
                  <a:schemeClr val="tx1">
                    <a:lumMod val="50000"/>
                    <a:lumOff val="50000"/>
                  </a:schemeClr>
                </a:solidFill>
                <a:latin typeface="Arial" panose="020B0604020202020204" pitchFamily="34" charset="0"/>
                <a:cs typeface="Arial" panose="020B0604020202020204" pitchFamily="34" charset="0"/>
              </a:rPr>
              <a:t> &amp; </a:t>
            </a:r>
            <a:r>
              <a:rPr lang="en-US" sz="1200" dirty="0" err="1">
                <a:solidFill>
                  <a:schemeClr val="tx1">
                    <a:lumMod val="50000"/>
                    <a:lumOff val="50000"/>
                  </a:schemeClr>
                </a:solidFill>
                <a:latin typeface="Arial" panose="020B0604020202020204" pitchFamily="34" charset="0"/>
                <a:cs typeface="Arial" panose="020B0604020202020204" pitchFamily="34" charset="0"/>
              </a:rPr>
              <a:t>Madisetti</a:t>
            </a:r>
            <a:r>
              <a:rPr lang="en-US" sz="1200" dirty="0">
                <a:solidFill>
                  <a:schemeClr val="tx1">
                    <a:lumMod val="50000"/>
                    <a:lumOff val="50000"/>
                  </a:schemeClr>
                </a:solidFill>
                <a:latin typeface="Arial" panose="020B0604020202020204" pitchFamily="34" charset="0"/>
                <a:cs typeface="Arial" panose="020B0604020202020204" pitchFamily="34" charset="0"/>
              </a:rPr>
              <a:t>, © 2015</a:t>
            </a:r>
          </a:p>
        </p:txBody>
      </p:sp>
      <p:sp>
        <p:nvSpPr>
          <p:cNvPr id="9" name="TextBox 8"/>
          <p:cNvSpPr txBox="1"/>
          <p:nvPr/>
        </p:nvSpPr>
        <p:spPr>
          <a:xfrm>
            <a:off x="747714" y="6581777"/>
            <a:ext cx="4111625" cy="276999"/>
          </a:xfrm>
          <a:prstGeom prst="rect">
            <a:avLst/>
          </a:prstGeom>
          <a:noFill/>
        </p:spPr>
        <p:txBody>
          <a:bodyPr>
            <a:spAutoFit/>
          </a:bodyPr>
          <a:lstStyle/>
          <a:p>
            <a:pPr fontAlgn="auto">
              <a:spcBef>
                <a:spcPts val="0"/>
              </a:spcBef>
              <a:spcAft>
                <a:spcPts val="0"/>
              </a:spcAft>
              <a:defRPr/>
            </a:pPr>
            <a:r>
              <a:rPr lang="en-US" sz="1200" dirty="0">
                <a:solidFill>
                  <a:schemeClr val="tx1">
                    <a:lumMod val="50000"/>
                    <a:lumOff val="50000"/>
                  </a:schemeClr>
                </a:solidFill>
                <a:latin typeface="Arial" panose="020B0604020202020204" pitchFamily="34" charset="0"/>
                <a:cs typeface="Arial" panose="020B0604020202020204" pitchFamily="34" charset="0"/>
              </a:rPr>
              <a:t>Book website: http://www.internet-of-things-book.com</a:t>
            </a:r>
          </a:p>
        </p:txBody>
      </p:sp>
      <p:sp>
        <p:nvSpPr>
          <p:cNvPr id="11" name="TextBox 10"/>
          <p:cNvSpPr txBox="1"/>
          <p:nvPr/>
        </p:nvSpPr>
        <p:spPr>
          <a:xfrm>
            <a:off x="11152474" y="254441"/>
            <a:ext cx="460383" cy="369332"/>
          </a:xfrm>
          <a:prstGeom prst="rect">
            <a:avLst/>
          </a:prstGeom>
          <a:noFill/>
        </p:spPr>
        <p:txBody>
          <a:bodyPr wrap="square" rtlCol="0">
            <a:spAutoFit/>
          </a:bodyPr>
          <a:lstStyle/>
          <a:p>
            <a:pPr algn="ctr"/>
            <a:fld id="{260E2A6B-A809-4840-BF14-8648BC0BDF87}" type="slidenum">
              <a:rPr lang="id-ID" sz="1800" smtClean="0">
                <a:ln w="18415" cmpd="sng">
                  <a:solidFill>
                    <a:srgbClr val="FFFFFF"/>
                  </a:solidFill>
                  <a:prstDash val="solid"/>
                </a:ln>
                <a:effectLst>
                  <a:outerShdw blurRad="63500" dir="3600000" algn="tl" rotWithShape="0">
                    <a:srgbClr val="000000">
                      <a:alpha val="70000"/>
                    </a:srgbClr>
                  </a:outerShdw>
                </a:effectLst>
              </a:rPr>
              <a:pPr algn="ctr"/>
              <a:t>2</a:t>
            </a:fld>
            <a:endParaRPr lang="id-ID" sz="1800" b="1" dirty="0">
              <a:ln w="12700">
                <a:solidFill>
                  <a:schemeClr val="tx2">
                    <a:satMod val="155000"/>
                  </a:schemeClr>
                </a:solidFill>
                <a:prstDash val="solid"/>
              </a:ln>
              <a:solidFill>
                <a:srgbClr val="00FF00"/>
              </a:solidFill>
              <a:effectLst>
                <a:outerShdw blurRad="41275" dist="20320" dir="1800000" algn="tl" rotWithShape="0">
                  <a:srgbClr val="000000">
                    <a:alpha val="40000"/>
                  </a:srgbClr>
                </a:outerShdw>
              </a:effectLst>
            </a:endParaRPr>
          </a:p>
        </p:txBody>
      </p:sp>
      <p:sp>
        <p:nvSpPr>
          <p:cNvPr id="12" name="Slide Number Placeholder 11"/>
          <p:cNvSpPr>
            <a:spLocks noGrp="1"/>
          </p:cNvSpPr>
          <p:nvPr>
            <p:ph type="sldNum" sz="quarter" idx="12"/>
          </p:nvPr>
        </p:nvSpPr>
        <p:spPr/>
        <p:txBody>
          <a:bodyPr/>
          <a:lstStyle/>
          <a:p>
            <a:pPr>
              <a:defRPr/>
            </a:pPr>
            <a:fld id="{7F71B8CC-827C-4243-8E91-AB865FB68896}" type="slidenum">
              <a:rPr lang="en-US" smtClean="0"/>
              <a:pPr>
                <a:defRPr/>
              </a:pPr>
              <a:t>2</a:t>
            </a:fld>
            <a:endParaRPr 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j0235319"/>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8736583" y="1950141"/>
            <a:ext cx="1171575" cy="11969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 name="Picture 5" descr="Stickman 08 by nicubunu - Blue stick man figure illustrating various actions (par of the "/>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2688207" y="2815326"/>
            <a:ext cx="2381251" cy="23812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 name="Rectangle 6"/>
          <p:cNvSpPr>
            <a:spLocks noChangeArrowheads="1"/>
          </p:cNvSpPr>
          <p:nvPr/>
        </p:nvSpPr>
        <p:spPr bwMode="auto">
          <a:xfrm>
            <a:off x="3624833" y="3750365"/>
            <a:ext cx="142875" cy="142875"/>
          </a:xfrm>
          <a:prstGeom prst="rect">
            <a:avLst/>
          </a:prstGeom>
          <a:solidFill>
            <a:srgbClr val="FF0000"/>
          </a:solidFill>
          <a:ln w="9525">
            <a:solidFill>
              <a:schemeClr val="tx1"/>
            </a:solidFill>
            <a:miter lim="800000"/>
            <a:headEnd/>
            <a:tailEnd/>
          </a:ln>
          <a:effectLst/>
          <a:extLst>
            <a:ext uri="{AF507438-7753-43E0-B8FC-AC1667EBCBE1}">
              <a14:hiddenEffects xmlns="" xmlns:a14="http://schemas.microsoft.com/office/drawing/2010/main">
                <a:effectLst>
                  <a:outerShdw blurRad="63500" dist="17961" dir="2700000" algn="ctr" rotWithShape="0">
                    <a:schemeClr val="tx1">
                      <a:gamma/>
                      <a:shade val="60000"/>
                      <a:invGamma/>
                      <a:alpha val="50000"/>
                    </a:schemeClr>
                  </a:outerShdw>
                </a:effectLst>
              </a14:hiddenEffects>
            </a:ext>
          </a:extLst>
        </p:spPr>
        <p:txBody>
          <a:bodyPr wrap="none" anchor="ctr"/>
          <a:lstStyle/>
          <a:p>
            <a:pPr defTabSz="914400" hangingPunct="1">
              <a:lnSpc>
                <a:spcPct val="100000"/>
              </a:lnSpc>
              <a:buClrTx/>
              <a:buSzTx/>
              <a:buFontTx/>
              <a:buNone/>
              <a:defRPr/>
            </a:pPr>
            <a:endParaRPr lang="en-US">
              <a:solidFill>
                <a:srgbClr val="000000"/>
              </a:solidFill>
              <a:latin typeface="Arial" charset="0"/>
              <a:ea typeface="ＭＳ Ｐゴシック" charset="0"/>
            </a:endParaRPr>
          </a:p>
        </p:txBody>
      </p:sp>
      <p:sp>
        <p:nvSpPr>
          <p:cNvPr id="6" name="Oval 7"/>
          <p:cNvSpPr>
            <a:spLocks noChangeArrowheads="1"/>
          </p:cNvSpPr>
          <p:nvPr/>
        </p:nvSpPr>
        <p:spPr bwMode="auto">
          <a:xfrm>
            <a:off x="4497958" y="3842441"/>
            <a:ext cx="71439" cy="71437"/>
          </a:xfrm>
          <a:prstGeom prst="ellipse">
            <a:avLst/>
          </a:prstGeom>
          <a:solidFill>
            <a:srgbClr val="FF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17961" dir="2700000" algn="ctr" rotWithShape="0">
                    <a:srgbClr val="FF0000">
                      <a:gamma/>
                      <a:shade val="60000"/>
                      <a:invGamma/>
                      <a:alpha val="50000"/>
                    </a:srgbClr>
                  </a:outerShdw>
                </a:effectLst>
              </a14:hiddenEffects>
            </a:ext>
          </a:extLst>
        </p:spPr>
        <p:txBody>
          <a:bodyPr wrap="none" anchor="ctr"/>
          <a:lstStyle/>
          <a:p>
            <a:pPr defTabSz="914400" hangingPunct="1">
              <a:lnSpc>
                <a:spcPct val="100000"/>
              </a:lnSpc>
              <a:buClrTx/>
              <a:buSzTx/>
              <a:buFontTx/>
              <a:buNone/>
              <a:defRPr/>
            </a:pPr>
            <a:endParaRPr lang="en-US">
              <a:solidFill>
                <a:srgbClr val="000000"/>
              </a:solidFill>
              <a:latin typeface="Arial" charset="0"/>
              <a:ea typeface="ＭＳ Ｐゴシック" charset="0"/>
            </a:endParaRPr>
          </a:p>
        </p:txBody>
      </p:sp>
      <p:sp>
        <p:nvSpPr>
          <p:cNvPr id="7" name="Oval 8"/>
          <p:cNvSpPr>
            <a:spLocks noChangeArrowheads="1"/>
          </p:cNvSpPr>
          <p:nvPr/>
        </p:nvSpPr>
        <p:spPr bwMode="auto">
          <a:xfrm>
            <a:off x="4128071" y="4831451"/>
            <a:ext cx="71437" cy="71438"/>
          </a:xfrm>
          <a:prstGeom prst="ellipse">
            <a:avLst/>
          </a:prstGeom>
          <a:solidFill>
            <a:srgbClr val="FF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17961" dir="2700000" algn="ctr" rotWithShape="0">
                    <a:srgbClr val="FF0000">
                      <a:gamma/>
                      <a:shade val="60000"/>
                      <a:invGamma/>
                      <a:alpha val="50000"/>
                    </a:srgbClr>
                  </a:outerShdw>
                </a:effectLst>
              </a14:hiddenEffects>
            </a:ext>
          </a:extLst>
        </p:spPr>
        <p:txBody>
          <a:bodyPr wrap="none" anchor="ctr"/>
          <a:lstStyle/>
          <a:p>
            <a:pPr defTabSz="914400" hangingPunct="1">
              <a:lnSpc>
                <a:spcPct val="100000"/>
              </a:lnSpc>
              <a:buClrTx/>
              <a:buSzTx/>
              <a:buFontTx/>
              <a:buNone/>
              <a:defRPr/>
            </a:pPr>
            <a:endParaRPr lang="en-US">
              <a:solidFill>
                <a:srgbClr val="000000"/>
              </a:solidFill>
              <a:latin typeface="Arial" charset="0"/>
              <a:ea typeface="ＭＳ Ｐゴシック" charset="0"/>
            </a:endParaRPr>
          </a:p>
        </p:txBody>
      </p:sp>
      <p:sp>
        <p:nvSpPr>
          <p:cNvPr id="8" name="Oval 9"/>
          <p:cNvSpPr>
            <a:spLocks noChangeArrowheads="1"/>
          </p:cNvSpPr>
          <p:nvPr/>
        </p:nvSpPr>
        <p:spPr bwMode="auto">
          <a:xfrm>
            <a:off x="2975546" y="4902891"/>
            <a:ext cx="71437" cy="71437"/>
          </a:xfrm>
          <a:prstGeom prst="ellipse">
            <a:avLst/>
          </a:prstGeom>
          <a:solidFill>
            <a:srgbClr val="FF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17961" dir="2700000" algn="ctr" rotWithShape="0">
                    <a:srgbClr val="FF0000">
                      <a:gamma/>
                      <a:shade val="60000"/>
                      <a:invGamma/>
                      <a:alpha val="50000"/>
                    </a:srgbClr>
                  </a:outerShdw>
                </a:effectLst>
              </a14:hiddenEffects>
            </a:ext>
          </a:extLst>
        </p:spPr>
        <p:txBody>
          <a:bodyPr wrap="none" anchor="ctr"/>
          <a:lstStyle/>
          <a:p>
            <a:pPr defTabSz="914400" hangingPunct="1">
              <a:lnSpc>
                <a:spcPct val="100000"/>
              </a:lnSpc>
              <a:buClrTx/>
              <a:buSzTx/>
              <a:buFontTx/>
              <a:buNone/>
              <a:defRPr/>
            </a:pPr>
            <a:endParaRPr lang="en-US">
              <a:solidFill>
                <a:srgbClr val="000000"/>
              </a:solidFill>
              <a:latin typeface="Arial" charset="0"/>
              <a:ea typeface="ＭＳ Ｐゴシック" charset="0"/>
            </a:endParaRPr>
          </a:p>
        </p:txBody>
      </p:sp>
      <p:sp>
        <p:nvSpPr>
          <p:cNvPr id="9" name="Line 10"/>
          <p:cNvSpPr>
            <a:spLocks noChangeShapeType="1"/>
          </p:cNvSpPr>
          <p:nvPr/>
        </p:nvSpPr>
        <p:spPr bwMode="auto">
          <a:xfrm>
            <a:off x="3048570" y="5045766"/>
            <a:ext cx="144463" cy="433387"/>
          </a:xfrm>
          <a:prstGeom prst="line">
            <a:avLst/>
          </a:prstGeom>
          <a:noFill/>
          <a:ln w="9525">
            <a:solidFill>
              <a:srgbClr val="808080"/>
            </a:solidFill>
            <a:prstDash val="dash"/>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17961" dir="2700000" algn="ctr" rotWithShape="0">
                    <a:srgbClr val="808080">
                      <a:gamma/>
                      <a:shade val="60000"/>
                      <a:invGamma/>
                      <a:alpha val="50000"/>
                    </a:srgbClr>
                  </a:outerShdw>
                </a:effectLst>
              </a14:hiddenEffects>
            </a:ext>
          </a:extLst>
        </p:spPr>
        <p:txBody>
          <a:bodyPr/>
          <a:lstStyle/>
          <a:p>
            <a:pPr defTabSz="914400" hangingPunct="1">
              <a:lnSpc>
                <a:spcPct val="100000"/>
              </a:lnSpc>
              <a:buClrTx/>
              <a:buSzTx/>
              <a:buFontTx/>
              <a:buNone/>
              <a:defRPr/>
            </a:pPr>
            <a:endParaRPr lang="en-US">
              <a:solidFill>
                <a:srgbClr val="000000"/>
              </a:solidFill>
              <a:latin typeface="Arial" charset="0"/>
              <a:ea typeface="ＭＳ Ｐゴシック" charset="0"/>
            </a:endParaRPr>
          </a:p>
        </p:txBody>
      </p:sp>
      <p:sp>
        <p:nvSpPr>
          <p:cNvPr id="10" name="Text Box 11"/>
          <p:cNvSpPr txBox="1">
            <a:spLocks noChangeArrowheads="1"/>
          </p:cNvSpPr>
          <p:nvPr/>
        </p:nvSpPr>
        <p:spPr bwMode="auto">
          <a:xfrm>
            <a:off x="2489771" y="5479151"/>
            <a:ext cx="998991" cy="23083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17961" dir="2700000" algn="ctr" rotWithShape="0">
                    <a:srgbClr val="FFFFFF">
                      <a:gamma/>
                      <a:shade val="60000"/>
                      <a:invGamma/>
                      <a:alpha val="50000"/>
                    </a:srgbClr>
                  </a:outerShdw>
                </a:effectLst>
              </a14:hiddenEffects>
            </a:ext>
          </a:extLst>
        </p:spPr>
        <p:txBody>
          <a:bodyPr wrap="none">
            <a:spAutoFit/>
          </a:bodyPr>
          <a:lstStyle/>
          <a:p>
            <a:pPr defTabSz="914400" hangingPunct="1">
              <a:lnSpc>
                <a:spcPct val="100000"/>
              </a:lnSpc>
              <a:buClrTx/>
              <a:buSzTx/>
              <a:buFontTx/>
              <a:buNone/>
              <a:defRPr/>
            </a:pPr>
            <a:r>
              <a:rPr lang="en-US" sz="900">
                <a:solidFill>
                  <a:srgbClr val="000000"/>
                </a:solidFill>
                <a:latin typeface="Verdana" charset="0"/>
                <a:ea typeface="ＭＳ Ｐゴシック" charset="0"/>
              </a:rPr>
              <a:t>Motion sensor</a:t>
            </a:r>
          </a:p>
        </p:txBody>
      </p:sp>
      <p:sp>
        <p:nvSpPr>
          <p:cNvPr id="11" name="Line 12"/>
          <p:cNvSpPr>
            <a:spLocks noChangeShapeType="1"/>
          </p:cNvSpPr>
          <p:nvPr/>
        </p:nvSpPr>
        <p:spPr bwMode="auto">
          <a:xfrm flipH="1">
            <a:off x="3985196" y="4974326"/>
            <a:ext cx="142875" cy="649288"/>
          </a:xfrm>
          <a:prstGeom prst="line">
            <a:avLst/>
          </a:prstGeom>
          <a:noFill/>
          <a:ln w="9525">
            <a:solidFill>
              <a:srgbClr val="808080"/>
            </a:solidFill>
            <a:prstDash val="dash"/>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17961" dir="2700000" algn="ctr" rotWithShape="0">
                    <a:srgbClr val="808080">
                      <a:gamma/>
                      <a:shade val="60000"/>
                      <a:invGamma/>
                      <a:alpha val="50000"/>
                    </a:srgbClr>
                  </a:outerShdw>
                </a:effectLst>
              </a14:hiddenEffects>
            </a:ext>
          </a:extLst>
        </p:spPr>
        <p:txBody>
          <a:bodyPr/>
          <a:lstStyle/>
          <a:p>
            <a:pPr defTabSz="914400" hangingPunct="1">
              <a:lnSpc>
                <a:spcPct val="100000"/>
              </a:lnSpc>
              <a:buClrTx/>
              <a:buSzTx/>
              <a:buFontTx/>
              <a:buNone/>
              <a:defRPr/>
            </a:pPr>
            <a:endParaRPr lang="en-US">
              <a:solidFill>
                <a:srgbClr val="000000"/>
              </a:solidFill>
              <a:latin typeface="Arial" charset="0"/>
              <a:ea typeface="ＭＳ Ｐゴシック" charset="0"/>
            </a:endParaRPr>
          </a:p>
        </p:txBody>
      </p:sp>
      <p:sp>
        <p:nvSpPr>
          <p:cNvPr id="12" name="Text Box 13"/>
          <p:cNvSpPr txBox="1">
            <a:spLocks noChangeArrowheads="1"/>
          </p:cNvSpPr>
          <p:nvPr/>
        </p:nvSpPr>
        <p:spPr bwMode="auto">
          <a:xfrm>
            <a:off x="3551807" y="5623614"/>
            <a:ext cx="998991" cy="23083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17961" dir="2700000" algn="ctr" rotWithShape="0">
                    <a:srgbClr val="FFFFFF">
                      <a:gamma/>
                      <a:shade val="60000"/>
                      <a:invGamma/>
                      <a:alpha val="50000"/>
                    </a:srgbClr>
                  </a:outerShdw>
                </a:effectLst>
              </a14:hiddenEffects>
            </a:ext>
          </a:extLst>
        </p:spPr>
        <p:txBody>
          <a:bodyPr wrap="none">
            <a:spAutoFit/>
          </a:bodyPr>
          <a:lstStyle/>
          <a:p>
            <a:pPr defTabSz="914400" hangingPunct="1">
              <a:lnSpc>
                <a:spcPct val="100000"/>
              </a:lnSpc>
              <a:buClrTx/>
              <a:buSzTx/>
              <a:buFontTx/>
              <a:buNone/>
              <a:defRPr/>
            </a:pPr>
            <a:r>
              <a:rPr lang="en-US" sz="900">
                <a:solidFill>
                  <a:srgbClr val="000000"/>
                </a:solidFill>
                <a:latin typeface="Verdana" charset="0"/>
                <a:ea typeface="ＭＳ Ｐゴシック" charset="0"/>
              </a:rPr>
              <a:t>Motion sensor</a:t>
            </a:r>
          </a:p>
        </p:txBody>
      </p:sp>
      <p:sp>
        <p:nvSpPr>
          <p:cNvPr id="13" name="Line 14"/>
          <p:cNvSpPr>
            <a:spLocks noChangeShapeType="1"/>
          </p:cNvSpPr>
          <p:nvPr/>
        </p:nvSpPr>
        <p:spPr bwMode="auto">
          <a:xfrm>
            <a:off x="4566220" y="3923401"/>
            <a:ext cx="360363" cy="358775"/>
          </a:xfrm>
          <a:prstGeom prst="line">
            <a:avLst/>
          </a:prstGeom>
          <a:noFill/>
          <a:ln w="9525">
            <a:solidFill>
              <a:srgbClr val="808080"/>
            </a:solidFill>
            <a:prstDash val="dash"/>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17961" dir="2700000" algn="ctr" rotWithShape="0">
                    <a:srgbClr val="808080">
                      <a:gamma/>
                      <a:shade val="60000"/>
                      <a:invGamma/>
                      <a:alpha val="50000"/>
                    </a:srgbClr>
                  </a:outerShdw>
                </a:effectLst>
              </a14:hiddenEffects>
            </a:ext>
          </a:extLst>
        </p:spPr>
        <p:txBody>
          <a:bodyPr/>
          <a:lstStyle/>
          <a:p>
            <a:pPr defTabSz="914400" hangingPunct="1">
              <a:lnSpc>
                <a:spcPct val="100000"/>
              </a:lnSpc>
              <a:buClrTx/>
              <a:buSzTx/>
              <a:buFontTx/>
              <a:buNone/>
              <a:defRPr/>
            </a:pPr>
            <a:endParaRPr lang="en-US">
              <a:solidFill>
                <a:srgbClr val="000000"/>
              </a:solidFill>
              <a:latin typeface="Arial" charset="0"/>
              <a:ea typeface="ＭＳ Ｐゴシック" charset="0"/>
            </a:endParaRPr>
          </a:p>
        </p:txBody>
      </p:sp>
      <p:sp>
        <p:nvSpPr>
          <p:cNvPr id="14" name="Text Box 15"/>
          <p:cNvSpPr txBox="1">
            <a:spLocks noChangeArrowheads="1"/>
          </p:cNvSpPr>
          <p:nvPr/>
        </p:nvSpPr>
        <p:spPr bwMode="auto">
          <a:xfrm>
            <a:off x="4505895" y="4255189"/>
            <a:ext cx="998991" cy="23083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17961" dir="2700000" algn="ctr" rotWithShape="0">
                    <a:srgbClr val="FFFFFF">
                      <a:gamma/>
                      <a:shade val="60000"/>
                      <a:invGamma/>
                      <a:alpha val="50000"/>
                    </a:srgbClr>
                  </a:outerShdw>
                </a:effectLst>
              </a14:hiddenEffects>
            </a:ext>
          </a:extLst>
        </p:spPr>
        <p:txBody>
          <a:bodyPr wrap="none">
            <a:spAutoFit/>
          </a:bodyPr>
          <a:lstStyle/>
          <a:p>
            <a:pPr defTabSz="914400" hangingPunct="1">
              <a:lnSpc>
                <a:spcPct val="100000"/>
              </a:lnSpc>
              <a:buClrTx/>
              <a:buSzTx/>
              <a:buFontTx/>
              <a:buNone/>
              <a:defRPr/>
            </a:pPr>
            <a:r>
              <a:rPr lang="en-US" sz="900" dirty="0">
                <a:solidFill>
                  <a:srgbClr val="000000"/>
                </a:solidFill>
                <a:latin typeface="Verdana" charset="0"/>
                <a:ea typeface="ＭＳ Ｐゴシック" charset="0"/>
              </a:rPr>
              <a:t>Motion sensor</a:t>
            </a:r>
          </a:p>
        </p:txBody>
      </p:sp>
      <p:sp>
        <p:nvSpPr>
          <p:cNvPr id="15" name="Line 16"/>
          <p:cNvSpPr>
            <a:spLocks noChangeShapeType="1"/>
          </p:cNvSpPr>
          <p:nvPr/>
        </p:nvSpPr>
        <p:spPr bwMode="auto">
          <a:xfrm flipH="1" flipV="1">
            <a:off x="2832669" y="2958201"/>
            <a:ext cx="792163" cy="719138"/>
          </a:xfrm>
          <a:prstGeom prst="line">
            <a:avLst/>
          </a:prstGeom>
          <a:noFill/>
          <a:ln w="9525">
            <a:solidFill>
              <a:srgbClr val="808080"/>
            </a:solidFill>
            <a:prstDash val="dash"/>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17961" dir="2700000" algn="ctr" rotWithShape="0">
                    <a:srgbClr val="808080">
                      <a:gamma/>
                      <a:shade val="60000"/>
                      <a:invGamma/>
                      <a:alpha val="50000"/>
                    </a:srgbClr>
                  </a:outerShdw>
                </a:effectLst>
              </a14:hiddenEffects>
            </a:ext>
          </a:extLst>
        </p:spPr>
        <p:txBody>
          <a:bodyPr/>
          <a:lstStyle/>
          <a:p>
            <a:pPr defTabSz="914400" hangingPunct="1">
              <a:lnSpc>
                <a:spcPct val="100000"/>
              </a:lnSpc>
              <a:buClrTx/>
              <a:buSzTx/>
              <a:buFontTx/>
              <a:buNone/>
              <a:defRPr/>
            </a:pPr>
            <a:endParaRPr lang="en-US">
              <a:solidFill>
                <a:srgbClr val="000000"/>
              </a:solidFill>
              <a:latin typeface="Arial" charset="0"/>
              <a:ea typeface="ＭＳ Ｐゴシック" charset="0"/>
            </a:endParaRPr>
          </a:p>
        </p:txBody>
      </p:sp>
      <p:sp>
        <p:nvSpPr>
          <p:cNvPr id="16" name="Text Box 17"/>
          <p:cNvSpPr txBox="1">
            <a:spLocks noChangeArrowheads="1"/>
          </p:cNvSpPr>
          <p:nvPr/>
        </p:nvSpPr>
        <p:spPr bwMode="auto">
          <a:xfrm>
            <a:off x="2327846" y="2670864"/>
            <a:ext cx="853119" cy="23083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17961" dir="2700000" algn="ctr" rotWithShape="0">
                    <a:srgbClr val="FFFFFF">
                      <a:gamma/>
                      <a:shade val="60000"/>
                      <a:invGamma/>
                      <a:alpha val="50000"/>
                    </a:srgbClr>
                  </a:outerShdw>
                </a:effectLst>
              </a14:hiddenEffects>
            </a:ext>
          </a:extLst>
        </p:spPr>
        <p:txBody>
          <a:bodyPr wrap="none">
            <a:spAutoFit/>
          </a:bodyPr>
          <a:lstStyle/>
          <a:p>
            <a:pPr defTabSz="914400" hangingPunct="1">
              <a:lnSpc>
                <a:spcPct val="100000"/>
              </a:lnSpc>
              <a:buClrTx/>
              <a:buSzTx/>
              <a:buFontTx/>
              <a:buNone/>
              <a:defRPr/>
            </a:pPr>
            <a:r>
              <a:rPr lang="en-US" sz="900">
                <a:solidFill>
                  <a:srgbClr val="000000"/>
                </a:solidFill>
                <a:latin typeface="Verdana" charset="0"/>
                <a:ea typeface="ＭＳ Ｐゴシック" charset="0"/>
              </a:rPr>
              <a:t>ECG sensor</a:t>
            </a:r>
          </a:p>
        </p:txBody>
      </p:sp>
      <p:sp>
        <p:nvSpPr>
          <p:cNvPr id="17" name="Arc 18"/>
          <p:cNvSpPr>
            <a:spLocks/>
          </p:cNvSpPr>
          <p:nvPr/>
        </p:nvSpPr>
        <p:spPr bwMode="auto">
          <a:xfrm rot="3089287">
            <a:off x="5209159" y="3605902"/>
            <a:ext cx="574675" cy="4318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1"/>
                </a:moveTo>
                <a:cubicBezTo>
                  <a:pt x="11929" y="-1"/>
                  <a:pt x="21600" y="9670"/>
                  <a:pt x="21600" y="21600"/>
                </a:cubicBezTo>
              </a:path>
              <a:path w="21600" h="21600" stroke="0" extrusionOk="0">
                <a:moveTo>
                  <a:pt x="0" y="-1"/>
                </a:moveTo>
                <a:cubicBezTo>
                  <a:pt x="11929" y="-1"/>
                  <a:pt x="21600" y="9670"/>
                  <a:pt x="21600" y="21600"/>
                </a:cubicBezTo>
                <a:lnTo>
                  <a:pt x="0" y="21600"/>
                </a:lnTo>
                <a:close/>
              </a:path>
            </a:pathLst>
          </a:custGeom>
          <a:noFill/>
          <a:ln w="9525">
            <a:solidFill>
              <a:srgbClr val="808080"/>
            </a:solidFill>
            <a:prstDash val="dash"/>
            <a:round/>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17961" dir="2700000" algn="ctr" rotWithShape="0">
                    <a:srgbClr val="808080">
                      <a:gamma/>
                      <a:shade val="60000"/>
                      <a:invGamma/>
                      <a:alpha val="50000"/>
                    </a:srgbClr>
                  </a:outerShdw>
                </a:effectLst>
              </a14:hiddenEffects>
            </a:ext>
          </a:extLst>
        </p:spPr>
        <p:txBody>
          <a:bodyPr wrap="none" anchor="ctr"/>
          <a:lstStyle/>
          <a:p>
            <a:pPr defTabSz="914400" hangingPunct="1">
              <a:lnSpc>
                <a:spcPct val="100000"/>
              </a:lnSpc>
              <a:buClrTx/>
              <a:buSzTx/>
              <a:buFontTx/>
              <a:buNone/>
              <a:defRPr/>
            </a:pPr>
            <a:endParaRPr lang="en-US">
              <a:solidFill>
                <a:srgbClr val="000000"/>
              </a:solidFill>
              <a:latin typeface="Arial" charset="0"/>
              <a:ea typeface="ＭＳ Ｐゴシック" charset="0"/>
            </a:endParaRPr>
          </a:p>
        </p:txBody>
      </p:sp>
      <p:sp>
        <p:nvSpPr>
          <p:cNvPr id="18" name="Arc 19"/>
          <p:cNvSpPr>
            <a:spLocks/>
          </p:cNvSpPr>
          <p:nvPr/>
        </p:nvSpPr>
        <p:spPr bwMode="auto">
          <a:xfrm rot="3089287">
            <a:off x="5208364" y="3535259"/>
            <a:ext cx="720725" cy="576263"/>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1"/>
                </a:moveTo>
                <a:cubicBezTo>
                  <a:pt x="11929" y="-1"/>
                  <a:pt x="21600" y="9670"/>
                  <a:pt x="21600" y="21600"/>
                </a:cubicBezTo>
              </a:path>
              <a:path w="21600" h="21600" stroke="0" extrusionOk="0">
                <a:moveTo>
                  <a:pt x="0" y="-1"/>
                </a:moveTo>
                <a:cubicBezTo>
                  <a:pt x="11929" y="-1"/>
                  <a:pt x="21600" y="9670"/>
                  <a:pt x="21600" y="21600"/>
                </a:cubicBezTo>
                <a:lnTo>
                  <a:pt x="0" y="21600"/>
                </a:lnTo>
                <a:close/>
              </a:path>
            </a:pathLst>
          </a:custGeom>
          <a:noFill/>
          <a:ln w="9525">
            <a:solidFill>
              <a:srgbClr val="808080"/>
            </a:solidFill>
            <a:prstDash val="dash"/>
            <a:round/>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17961" dir="2700000" algn="ctr" rotWithShape="0">
                    <a:srgbClr val="808080">
                      <a:gamma/>
                      <a:shade val="60000"/>
                      <a:invGamma/>
                      <a:alpha val="50000"/>
                    </a:srgbClr>
                  </a:outerShdw>
                </a:effectLst>
              </a14:hiddenEffects>
            </a:ext>
          </a:extLst>
        </p:spPr>
        <p:txBody>
          <a:bodyPr wrap="none" anchor="ctr"/>
          <a:lstStyle/>
          <a:p>
            <a:pPr defTabSz="914400" hangingPunct="1">
              <a:lnSpc>
                <a:spcPct val="100000"/>
              </a:lnSpc>
              <a:buClrTx/>
              <a:buSzTx/>
              <a:buFontTx/>
              <a:buNone/>
              <a:defRPr/>
            </a:pPr>
            <a:endParaRPr lang="en-US">
              <a:solidFill>
                <a:srgbClr val="000000"/>
              </a:solidFill>
              <a:latin typeface="Arial" charset="0"/>
              <a:ea typeface="ＭＳ Ｐゴシック" charset="0"/>
            </a:endParaRPr>
          </a:p>
        </p:txBody>
      </p:sp>
      <p:sp>
        <p:nvSpPr>
          <p:cNvPr id="19" name="Arc 20"/>
          <p:cNvSpPr>
            <a:spLocks/>
          </p:cNvSpPr>
          <p:nvPr/>
        </p:nvSpPr>
        <p:spPr bwMode="auto">
          <a:xfrm rot="3089287">
            <a:off x="4201096" y="5477564"/>
            <a:ext cx="574675" cy="4318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1"/>
                </a:moveTo>
                <a:cubicBezTo>
                  <a:pt x="11929" y="-1"/>
                  <a:pt x="21600" y="9670"/>
                  <a:pt x="21600" y="21600"/>
                </a:cubicBezTo>
              </a:path>
              <a:path w="21600" h="21600" stroke="0" extrusionOk="0">
                <a:moveTo>
                  <a:pt x="0" y="-1"/>
                </a:moveTo>
                <a:cubicBezTo>
                  <a:pt x="11929" y="-1"/>
                  <a:pt x="21600" y="9670"/>
                  <a:pt x="21600" y="21600"/>
                </a:cubicBezTo>
                <a:lnTo>
                  <a:pt x="0" y="21600"/>
                </a:lnTo>
                <a:close/>
              </a:path>
            </a:pathLst>
          </a:custGeom>
          <a:noFill/>
          <a:ln w="9525">
            <a:solidFill>
              <a:srgbClr val="808080"/>
            </a:solidFill>
            <a:prstDash val="dash"/>
            <a:round/>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17961" dir="2700000" algn="ctr" rotWithShape="0">
                    <a:srgbClr val="808080">
                      <a:gamma/>
                      <a:shade val="60000"/>
                      <a:invGamma/>
                      <a:alpha val="50000"/>
                    </a:srgbClr>
                  </a:outerShdw>
                </a:effectLst>
              </a14:hiddenEffects>
            </a:ext>
          </a:extLst>
        </p:spPr>
        <p:txBody>
          <a:bodyPr wrap="none" anchor="ctr"/>
          <a:lstStyle/>
          <a:p>
            <a:pPr defTabSz="914400" hangingPunct="1">
              <a:lnSpc>
                <a:spcPct val="100000"/>
              </a:lnSpc>
              <a:buClrTx/>
              <a:buSzTx/>
              <a:buFontTx/>
              <a:buNone/>
              <a:defRPr/>
            </a:pPr>
            <a:endParaRPr lang="en-US">
              <a:solidFill>
                <a:srgbClr val="000000"/>
              </a:solidFill>
              <a:latin typeface="Arial" charset="0"/>
              <a:ea typeface="ＭＳ Ｐゴシック" charset="0"/>
            </a:endParaRPr>
          </a:p>
        </p:txBody>
      </p:sp>
      <p:sp>
        <p:nvSpPr>
          <p:cNvPr id="20" name="Arc 21"/>
          <p:cNvSpPr>
            <a:spLocks/>
          </p:cNvSpPr>
          <p:nvPr/>
        </p:nvSpPr>
        <p:spPr bwMode="auto">
          <a:xfrm rot="3089287">
            <a:off x="4200303" y="5406922"/>
            <a:ext cx="720725" cy="576263"/>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1"/>
                </a:moveTo>
                <a:cubicBezTo>
                  <a:pt x="11929" y="-1"/>
                  <a:pt x="21600" y="9670"/>
                  <a:pt x="21600" y="21600"/>
                </a:cubicBezTo>
              </a:path>
              <a:path w="21600" h="21600" stroke="0" extrusionOk="0">
                <a:moveTo>
                  <a:pt x="0" y="-1"/>
                </a:moveTo>
                <a:cubicBezTo>
                  <a:pt x="11929" y="-1"/>
                  <a:pt x="21600" y="9670"/>
                  <a:pt x="21600" y="21600"/>
                </a:cubicBezTo>
                <a:lnTo>
                  <a:pt x="0" y="21600"/>
                </a:lnTo>
                <a:close/>
              </a:path>
            </a:pathLst>
          </a:custGeom>
          <a:noFill/>
          <a:ln w="9525">
            <a:solidFill>
              <a:srgbClr val="808080"/>
            </a:solidFill>
            <a:prstDash val="dash"/>
            <a:round/>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17961" dir="2700000" algn="ctr" rotWithShape="0">
                    <a:srgbClr val="808080">
                      <a:gamma/>
                      <a:shade val="60000"/>
                      <a:invGamma/>
                      <a:alpha val="50000"/>
                    </a:srgbClr>
                  </a:outerShdw>
                </a:effectLst>
              </a14:hiddenEffects>
            </a:ext>
          </a:extLst>
        </p:spPr>
        <p:txBody>
          <a:bodyPr wrap="none" anchor="ctr"/>
          <a:lstStyle/>
          <a:p>
            <a:pPr defTabSz="914400" hangingPunct="1">
              <a:lnSpc>
                <a:spcPct val="100000"/>
              </a:lnSpc>
              <a:buClrTx/>
              <a:buSzTx/>
              <a:buFontTx/>
              <a:buNone/>
              <a:defRPr/>
            </a:pPr>
            <a:endParaRPr lang="en-US">
              <a:solidFill>
                <a:srgbClr val="000000"/>
              </a:solidFill>
              <a:latin typeface="Arial" charset="0"/>
              <a:ea typeface="ＭＳ Ｐゴシック" charset="0"/>
            </a:endParaRPr>
          </a:p>
        </p:txBody>
      </p:sp>
      <p:sp>
        <p:nvSpPr>
          <p:cNvPr id="21" name="Arc 22"/>
          <p:cNvSpPr>
            <a:spLocks/>
          </p:cNvSpPr>
          <p:nvPr/>
        </p:nvSpPr>
        <p:spPr bwMode="auto">
          <a:xfrm rot="8055472">
            <a:off x="2764408" y="4955277"/>
            <a:ext cx="574675" cy="4318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1"/>
                </a:moveTo>
                <a:cubicBezTo>
                  <a:pt x="11929" y="-1"/>
                  <a:pt x="21600" y="9670"/>
                  <a:pt x="21600" y="21600"/>
                </a:cubicBezTo>
              </a:path>
              <a:path w="21600" h="21600" stroke="0" extrusionOk="0">
                <a:moveTo>
                  <a:pt x="0" y="-1"/>
                </a:moveTo>
                <a:cubicBezTo>
                  <a:pt x="11929" y="-1"/>
                  <a:pt x="21600" y="9670"/>
                  <a:pt x="21600" y="21600"/>
                </a:cubicBezTo>
                <a:lnTo>
                  <a:pt x="0" y="21600"/>
                </a:lnTo>
                <a:close/>
              </a:path>
            </a:pathLst>
          </a:custGeom>
          <a:noFill/>
          <a:ln w="9525">
            <a:solidFill>
              <a:srgbClr val="808080"/>
            </a:solidFill>
            <a:prstDash val="dash"/>
            <a:round/>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17961" dir="2700000" algn="ctr" rotWithShape="0">
                    <a:srgbClr val="808080">
                      <a:gamma/>
                      <a:shade val="60000"/>
                      <a:invGamma/>
                      <a:alpha val="50000"/>
                    </a:srgbClr>
                  </a:outerShdw>
                </a:effectLst>
              </a14:hiddenEffects>
            </a:ext>
          </a:extLst>
        </p:spPr>
        <p:txBody>
          <a:bodyPr wrap="none" anchor="ctr"/>
          <a:lstStyle/>
          <a:p>
            <a:pPr defTabSz="914400" hangingPunct="1">
              <a:lnSpc>
                <a:spcPct val="100000"/>
              </a:lnSpc>
              <a:buClrTx/>
              <a:buSzTx/>
              <a:buFontTx/>
              <a:buNone/>
              <a:defRPr/>
            </a:pPr>
            <a:endParaRPr lang="en-US">
              <a:solidFill>
                <a:srgbClr val="000000"/>
              </a:solidFill>
              <a:latin typeface="Arial" charset="0"/>
              <a:ea typeface="ＭＳ Ｐゴシック" charset="0"/>
            </a:endParaRPr>
          </a:p>
        </p:txBody>
      </p:sp>
      <p:sp>
        <p:nvSpPr>
          <p:cNvPr id="22" name="Arc 23"/>
          <p:cNvSpPr>
            <a:spLocks/>
          </p:cNvSpPr>
          <p:nvPr/>
        </p:nvSpPr>
        <p:spPr bwMode="auto">
          <a:xfrm rot="8049972">
            <a:off x="2687415" y="4903684"/>
            <a:ext cx="720725" cy="576263"/>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1"/>
                </a:moveTo>
                <a:cubicBezTo>
                  <a:pt x="11929" y="-1"/>
                  <a:pt x="21600" y="9670"/>
                  <a:pt x="21600" y="21600"/>
                </a:cubicBezTo>
              </a:path>
              <a:path w="21600" h="21600" stroke="0" extrusionOk="0">
                <a:moveTo>
                  <a:pt x="0" y="-1"/>
                </a:moveTo>
                <a:cubicBezTo>
                  <a:pt x="11929" y="-1"/>
                  <a:pt x="21600" y="9670"/>
                  <a:pt x="21600" y="21600"/>
                </a:cubicBezTo>
                <a:lnTo>
                  <a:pt x="0" y="21600"/>
                </a:lnTo>
                <a:close/>
              </a:path>
            </a:pathLst>
          </a:custGeom>
          <a:noFill/>
          <a:ln w="9525">
            <a:solidFill>
              <a:srgbClr val="808080"/>
            </a:solidFill>
            <a:prstDash val="dash"/>
            <a:round/>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17961" dir="2700000" algn="ctr" rotWithShape="0">
                    <a:srgbClr val="808080">
                      <a:gamma/>
                      <a:shade val="60000"/>
                      <a:invGamma/>
                      <a:alpha val="50000"/>
                    </a:srgbClr>
                  </a:outerShdw>
                </a:effectLst>
              </a14:hiddenEffects>
            </a:ext>
          </a:extLst>
        </p:spPr>
        <p:txBody>
          <a:bodyPr wrap="none" anchor="ctr"/>
          <a:lstStyle/>
          <a:p>
            <a:pPr defTabSz="914400" hangingPunct="1">
              <a:lnSpc>
                <a:spcPct val="100000"/>
              </a:lnSpc>
              <a:buClrTx/>
              <a:buSzTx/>
              <a:buFontTx/>
              <a:buNone/>
              <a:defRPr/>
            </a:pPr>
            <a:endParaRPr lang="en-US">
              <a:solidFill>
                <a:srgbClr val="000000"/>
              </a:solidFill>
              <a:latin typeface="Arial" charset="0"/>
              <a:ea typeface="ＭＳ Ｐゴシック" charset="0"/>
            </a:endParaRPr>
          </a:p>
        </p:txBody>
      </p:sp>
      <p:sp>
        <p:nvSpPr>
          <p:cNvPr id="23" name="Arc 24"/>
          <p:cNvSpPr>
            <a:spLocks/>
          </p:cNvSpPr>
          <p:nvPr/>
        </p:nvSpPr>
        <p:spPr bwMode="auto">
          <a:xfrm rot="-4366981">
            <a:off x="2985071" y="3213789"/>
            <a:ext cx="574675" cy="4318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1"/>
                </a:moveTo>
                <a:cubicBezTo>
                  <a:pt x="11929" y="-1"/>
                  <a:pt x="21600" y="9670"/>
                  <a:pt x="21600" y="21600"/>
                </a:cubicBezTo>
              </a:path>
              <a:path w="21600" h="21600" stroke="0" extrusionOk="0">
                <a:moveTo>
                  <a:pt x="0" y="-1"/>
                </a:moveTo>
                <a:cubicBezTo>
                  <a:pt x="11929" y="-1"/>
                  <a:pt x="21600" y="9670"/>
                  <a:pt x="21600" y="21600"/>
                </a:cubicBezTo>
                <a:lnTo>
                  <a:pt x="0" y="21600"/>
                </a:lnTo>
                <a:close/>
              </a:path>
            </a:pathLst>
          </a:custGeom>
          <a:noFill/>
          <a:ln w="9525">
            <a:solidFill>
              <a:srgbClr val="808080"/>
            </a:solidFill>
            <a:prstDash val="dash"/>
            <a:round/>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17961" dir="2700000" algn="ctr" rotWithShape="0">
                    <a:srgbClr val="808080">
                      <a:gamma/>
                      <a:shade val="60000"/>
                      <a:invGamma/>
                      <a:alpha val="50000"/>
                    </a:srgbClr>
                  </a:outerShdw>
                </a:effectLst>
              </a14:hiddenEffects>
            </a:ext>
          </a:extLst>
        </p:spPr>
        <p:txBody>
          <a:bodyPr wrap="none" anchor="ctr"/>
          <a:lstStyle/>
          <a:p>
            <a:pPr defTabSz="914400" hangingPunct="1">
              <a:lnSpc>
                <a:spcPct val="100000"/>
              </a:lnSpc>
              <a:buClrTx/>
              <a:buSzTx/>
              <a:buFontTx/>
              <a:buNone/>
              <a:defRPr/>
            </a:pPr>
            <a:endParaRPr lang="en-US">
              <a:solidFill>
                <a:srgbClr val="000000"/>
              </a:solidFill>
              <a:latin typeface="Arial" charset="0"/>
              <a:ea typeface="ＭＳ Ｐゴシック" charset="0"/>
            </a:endParaRPr>
          </a:p>
        </p:txBody>
      </p:sp>
      <p:sp>
        <p:nvSpPr>
          <p:cNvPr id="24" name="Arc 25"/>
          <p:cNvSpPr>
            <a:spLocks/>
          </p:cNvSpPr>
          <p:nvPr/>
        </p:nvSpPr>
        <p:spPr bwMode="auto">
          <a:xfrm rot="-4379279">
            <a:off x="2903315" y="3103459"/>
            <a:ext cx="720725" cy="576263"/>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1"/>
                </a:moveTo>
                <a:cubicBezTo>
                  <a:pt x="11929" y="-1"/>
                  <a:pt x="21600" y="9670"/>
                  <a:pt x="21600" y="21600"/>
                </a:cubicBezTo>
              </a:path>
              <a:path w="21600" h="21600" stroke="0" extrusionOk="0">
                <a:moveTo>
                  <a:pt x="0" y="-1"/>
                </a:moveTo>
                <a:cubicBezTo>
                  <a:pt x="11929" y="-1"/>
                  <a:pt x="21600" y="9670"/>
                  <a:pt x="21600" y="21600"/>
                </a:cubicBezTo>
                <a:lnTo>
                  <a:pt x="0" y="21600"/>
                </a:lnTo>
                <a:close/>
              </a:path>
            </a:pathLst>
          </a:custGeom>
          <a:noFill/>
          <a:ln w="9525">
            <a:solidFill>
              <a:srgbClr val="808080"/>
            </a:solidFill>
            <a:prstDash val="dash"/>
            <a:round/>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17961" dir="2700000" algn="ctr" rotWithShape="0">
                    <a:srgbClr val="808080">
                      <a:gamma/>
                      <a:shade val="60000"/>
                      <a:invGamma/>
                      <a:alpha val="50000"/>
                    </a:srgbClr>
                  </a:outerShdw>
                </a:effectLst>
              </a14:hiddenEffects>
            </a:ext>
          </a:extLst>
        </p:spPr>
        <p:txBody>
          <a:bodyPr wrap="none" anchor="ctr"/>
          <a:lstStyle/>
          <a:p>
            <a:pPr defTabSz="914400" hangingPunct="1">
              <a:lnSpc>
                <a:spcPct val="100000"/>
              </a:lnSpc>
              <a:buClrTx/>
              <a:buSzTx/>
              <a:buFontTx/>
              <a:buNone/>
              <a:defRPr/>
            </a:pPr>
            <a:endParaRPr lang="en-US">
              <a:solidFill>
                <a:srgbClr val="000000"/>
              </a:solidFill>
              <a:latin typeface="Arial" charset="0"/>
              <a:ea typeface="ＭＳ Ｐゴシック" charset="0"/>
            </a:endParaRPr>
          </a:p>
        </p:txBody>
      </p:sp>
      <p:pic>
        <p:nvPicPr>
          <p:cNvPr id="25" name="Picture 26" descr="#"/>
          <p:cNvPicPr>
            <a:picLocks noChangeAspect="1" noChangeArrowheads="1"/>
          </p:cNvPicPr>
          <p:nvPr/>
        </p:nvPicPr>
        <p:blipFill>
          <a:blip r:embed="rId4">
            <a:extLst>
              <a:ext uri="{28A0092B-C50C-407E-A947-70E740481C1C}">
                <a14:useLocalDpi xmlns="" xmlns:a14="http://schemas.microsoft.com/office/drawing/2010/main" val="0"/>
              </a:ext>
            </a:extLst>
          </a:blip>
          <a:srcRect/>
          <a:stretch>
            <a:fillRect/>
          </a:stretch>
        </p:blipFill>
        <p:spPr bwMode="auto">
          <a:xfrm>
            <a:off x="5856858" y="4974328"/>
            <a:ext cx="576263" cy="5762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6" name="Arc 27"/>
          <p:cNvSpPr>
            <a:spLocks/>
          </p:cNvSpPr>
          <p:nvPr/>
        </p:nvSpPr>
        <p:spPr bwMode="auto">
          <a:xfrm rot="3172933">
            <a:off x="5228207" y="4686990"/>
            <a:ext cx="649288" cy="404812"/>
          </a:xfrm>
          <a:custGeom>
            <a:avLst/>
            <a:gdLst>
              <a:gd name="G0" fmla="+- 0 0 0"/>
              <a:gd name="G1" fmla="+- 17315 0 0"/>
              <a:gd name="G2" fmla="+- 21600 0 0"/>
              <a:gd name="T0" fmla="*/ 12913 w 21600"/>
              <a:gd name="T1" fmla="*/ 0 h 17315"/>
              <a:gd name="T2" fmla="*/ 21600 w 21600"/>
              <a:gd name="T3" fmla="*/ 17315 h 17315"/>
              <a:gd name="T4" fmla="*/ 0 w 21600"/>
              <a:gd name="T5" fmla="*/ 17315 h 17315"/>
            </a:gdLst>
            <a:ahLst/>
            <a:cxnLst>
              <a:cxn ang="0">
                <a:pos x="T0" y="T1"/>
              </a:cxn>
              <a:cxn ang="0">
                <a:pos x="T2" y="T3"/>
              </a:cxn>
              <a:cxn ang="0">
                <a:pos x="T4" y="T5"/>
              </a:cxn>
            </a:cxnLst>
            <a:rect l="0" t="0" r="r" b="b"/>
            <a:pathLst>
              <a:path w="21600" h="17315" fill="none" extrusionOk="0">
                <a:moveTo>
                  <a:pt x="12913" y="-1"/>
                </a:moveTo>
                <a:cubicBezTo>
                  <a:pt x="18379" y="4076"/>
                  <a:pt x="21600" y="10495"/>
                  <a:pt x="21600" y="17315"/>
                </a:cubicBezTo>
              </a:path>
              <a:path w="21600" h="17315" stroke="0" extrusionOk="0">
                <a:moveTo>
                  <a:pt x="12913" y="-1"/>
                </a:moveTo>
                <a:cubicBezTo>
                  <a:pt x="18379" y="4076"/>
                  <a:pt x="21600" y="10495"/>
                  <a:pt x="21600" y="17315"/>
                </a:cubicBezTo>
                <a:lnTo>
                  <a:pt x="0" y="17315"/>
                </a:lnTo>
                <a:close/>
              </a:path>
            </a:pathLst>
          </a:custGeom>
          <a:noFill/>
          <a:ln w="12700">
            <a:solidFill>
              <a:srgbClr val="00FF00"/>
            </a:solidFill>
            <a:round/>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17961" dir="2700000" algn="ctr" rotWithShape="0">
                    <a:srgbClr val="00FF00">
                      <a:gamma/>
                      <a:shade val="60000"/>
                      <a:invGamma/>
                      <a:alpha val="50000"/>
                    </a:srgbClr>
                  </a:outerShdw>
                </a:effectLst>
              </a14:hiddenEffects>
            </a:ext>
          </a:extLst>
        </p:spPr>
        <p:txBody>
          <a:bodyPr wrap="none" anchor="ctr"/>
          <a:lstStyle/>
          <a:p>
            <a:pPr defTabSz="914400" hangingPunct="1">
              <a:lnSpc>
                <a:spcPct val="100000"/>
              </a:lnSpc>
              <a:buClrTx/>
              <a:buSzTx/>
              <a:buFontTx/>
              <a:buNone/>
              <a:defRPr/>
            </a:pPr>
            <a:endParaRPr lang="en-US">
              <a:solidFill>
                <a:srgbClr val="000000"/>
              </a:solidFill>
              <a:latin typeface="Arial" charset="0"/>
              <a:ea typeface="ＭＳ Ｐゴシック" charset="0"/>
            </a:endParaRPr>
          </a:p>
        </p:txBody>
      </p:sp>
      <p:sp>
        <p:nvSpPr>
          <p:cNvPr id="27" name="Arc 28"/>
          <p:cNvSpPr>
            <a:spLocks/>
          </p:cNvSpPr>
          <p:nvPr/>
        </p:nvSpPr>
        <p:spPr bwMode="auto">
          <a:xfrm rot="3178077">
            <a:off x="5279802" y="4760809"/>
            <a:ext cx="504825" cy="331787"/>
          </a:xfrm>
          <a:custGeom>
            <a:avLst/>
            <a:gdLst>
              <a:gd name="G0" fmla="+- 0 0 0"/>
              <a:gd name="G1" fmla="+- 17315 0 0"/>
              <a:gd name="G2" fmla="+- 21600 0 0"/>
              <a:gd name="T0" fmla="*/ 12913 w 21600"/>
              <a:gd name="T1" fmla="*/ 0 h 17315"/>
              <a:gd name="T2" fmla="*/ 21600 w 21600"/>
              <a:gd name="T3" fmla="*/ 17315 h 17315"/>
              <a:gd name="T4" fmla="*/ 0 w 21600"/>
              <a:gd name="T5" fmla="*/ 17315 h 17315"/>
            </a:gdLst>
            <a:ahLst/>
            <a:cxnLst>
              <a:cxn ang="0">
                <a:pos x="T0" y="T1"/>
              </a:cxn>
              <a:cxn ang="0">
                <a:pos x="T2" y="T3"/>
              </a:cxn>
              <a:cxn ang="0">
                <a:pos x="T4" y="T5"/>
              </a:cxn>
            </a:cxnLst>
            <a:rect l="0" t="0" r="r" b="b"/>
            <a:pathLst>
              <a:path w="21600" h="17315" fill="none" extrusionOk="0">
                <a:moveTo>
                  <a:pt x="12913" y="-1"/>
                </a:moveTo>
                <a:cubicBezTo>
                  <a:pt x="18379" y="4076"/>
                  <a:pt x="21600" y="10495"/>
                  <a:pt x="21600" y="17315"/>
                </a:cubicBezTo>
              </a:path>
              <a:path w="21600" h="17315" stroke="0" extrusionOk="0">
                <a:moveTo>
                  <a:pt x="12913" y="-1"/>
                </a:moveTo>
                <a:cubicBezTo>
                  <a:pt x="18379" y="4076"/>
                  <a:pt x="21600" y="10495"/>
                  <a:pt x="21600" y="17315"/>
                </a:cubicBezTo>
                <a:lnTo>
                  <a:pt x="0" y="17315"/>
                </a:lnTo>
                <a:close/>
              </a:path>
            </a:pathLst>
          </a:custGeom>
          <a:noFill/>
          <a:ln w="12700">
            <a:solidFill>
              <a:srgbClr val="00FF00"/>
            </a:solidFill>
            <a:round/>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17961" dir="2700000" algn="ctr" rotWithShape="0">
                    <a:srgbClr val="00FF00">
                      <a:gamma/>
                      <a:shade val="60000"/>
                      <a:invGamma/>
                      <a:alpha val="50000"/>
                    </a:srgbClr>
                  </a:outerShdw>
                </a:effectLst>
              </a14:hiddenEffects>
            </a:ext>
          </a:extLst>
        </p:spPr>
        <p:txBody>
          <a:bodyPr wrap="none" anchor="ctr"/>
          <a:lstStyle/>
          <a:p>
            <a:pPr defTabSz="914400" hangingPunct="1">
              <a:lnSpc>
                <a:spcPct val="100000"/>
              </a:lnSpc>
              <a:buClrTx/>
              <a:buSzTx/>
              <a:buFontTx/>
              <a:buNone/>
              <a:defRPr/>
            </a:pPr>
            <a:endParaRPr lang="en-US">
              <a:solidFill>
                <a:srgbClr val="000000"/>
              </a:solidFill>
              <a:latin typeface="Arial" charset="0"/>
              <a:ea typeface="ＭＳ Ｐゴシック" charset="0"/>
            </a:endParaRPr>
          </a:p>
        </p:txBody>
      </p:sp>
      <p:sp>
        <p:nvSpPr>
          <p:cNvPr id="28" name="Arc 29"/>
          <p:cNvSpPr>
            <a:spLocks/>
          </p:cNvSpPr>
          <p:nvPr/>
        </p:nvSpPr>
        <p:spPr bwMode="auto">
          <a:xfrm rot="3260608">
            <a:off x="5275832" y="4815577"/>
            <a:ext cx="431800" cy="260351"/>
          </a:xfrm>
          <a:custGeom>
            <a:avLst/>
            <a:gdLst>
              <a:gd name="G0" fmla="+- 0 0 0"/>
              <a:gd name="G1" fmla="+- 17315 0 0"/>
              <a:gd name="G2" fmla="+- 21600 0 0"/>
              <a:gd name="T0" fmla="*/ 12913 w 21600"/>
              <a:gd name="T1" fmla="*/ 0 h 17315"/>
              <a:gd name="T2" fmla="*/ 21600 w 21600"/>
              <a:gd name="T3" fmla="*/ 17315 h 17315"/>
              <a:gd name="T4" fmla="*/ 0 w 21600"/>
              <a:gd name="T5" fmla="*/ 17315 h 17315"/>
            </a:gdLst>
            <a:ahLst/>
            <a:cxnLst>
              <a:cxn ang="0">
                <a:pos x="T0" y="T1"/>
              </a:cxn>
              <a:cxn ang="0">
                <a:pos x="T2" y="T3"/>
              </a:cxn>
              <a:cxn ang="0">
                <a:pos x="T4" y="T5"/>
              </a:cxn>
            </a:cxnLst>
            <a:rect l="0" t="0" r="r" b="b"/>
            <a:pathLst>
              <a:path w="21600" h="17315" fill="none" extrusionOk="0">
                <a:moveTo>
                  <a:pt x="12913" y="-1"/>
                </a:moveTo>
                <a:cubicBezTo>
                  <a:pt x="18379" y="4076"/>
                  <a:pt x="21600" y="10495"/>
                  <a:pt x="21600" y="17315"/>
                </a:cubicBezTo>
              </a:path>
              <a:path w="21600" h="17315" stroke="0" extrusionOk="0">
                <a:moveTo>
                  <a:pt x="12913" y="-1"/>
                </a:moveTo>
                <a:cubicBezTo>
                  <a:pt x="18379" y="4076"/>
                  <a:pt x="21600" y="10495"/>
                  <a:pt x="21600" y="17315"/>
                </a:cubicBezTo>
                <a:lnTo>
                  <a:pt x="0" y="17315"/>
                </a:lnTo>
                <a:close/>
              </a:path>
            </a:pathLst>
          </a:custGeom>
          <a:noFill/>
          <a:ln w="12700">
            <a:solidFill>
              <a:srgbClr val="00FF00"/>
            </a:solidFill>
            <a:round/>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17961" dir="2700000" algn="ctr" rotWithShape="0">
                    <a:srgbClr val="00FF00">
                      <a:gamma/>
                      <a:shade val="60000"/>
                      <a:invGamma/>
                      <a:alpha val="50000"/>
                    </a:srgbClr>
                  </a:outerShdw>
                </a:effectLst>
              </a14:hiddenEffects>
            </a:ext>
          </a:extLst>
        </p:spPr>
        <p:txBody>
          <a:bodyPr wrap="none" anchor="ctr"/>
          <a:lstStyle/>
          <a:p>
            <a:pPr defTabSz="914400" hangingPunct="1">
              <a:lnSpc>
                <a:spcPct val="100000"/>
              </a:lnSpc>
              <a:buClrTx/>
              <a:buSzTx/>
              <a:buFontTx/>
              <a:buNone/>
              <a:defRPr/>
            </a:pPr>
            <a:endParaRPr lang="en-US">
              <a:solidFill>
                <a:srgbClr val="000000"/>
              </a:solidFill>
              <a:latin typeface="Arial" charset="0"/>
              <a:ea typeface="ＭＳ Ｐゴシック" charset="0"/>
            </a:endParaRPr>
          </a:p>
        </p:txBody>
      </p:sp>
      <p:sp>
        <p:nvSpPr>
          <p:cNvPr id="29" name="AutoShape 30"/>
          <p:cNvSpPr>
            <a:spLocks noChangeArrowheads="1"/>
          </p:cNvSpPr>
          <p:nvPr/>
        </p:nvSpPr>
        <p:spPr bwMode="auto">
          <a:xfrm>
            <a:off x="5136133" y="4686991"/>
            <a:ext cx="360363" cy="287337"/>
          </a:xfrm>
          <a:prstGeom prst="lightningBolt">
            <a:avLst/>
          </a:prstGeom>
          <a:solidFill>
            <a:srgbClr val="FFFFFF"/>
          </a:solidFill>
          <a:ln w="9525">
            <a:solidFill>
              <a:schemeClr val="tx1"/>
            </a:solidFill>
            <a:miter lim="800000"/>
            <a:headEnd/>
            <a:tailEnd/>
          </a:ln>
          <a:effectLst/>
          <a:extLst>
            <a:ext uri="{AF507438-7753-43E0-B8FC-AC1667EBCBE1}">
              <a14:hiddenEffects xmlns="" xmlns:a14="http://schemas.microsoft.com/office/drawing/2010/main">
                <a:effectLst>
                  <a:outerShdw blurRad="63500" dist="17961" dir="2700000" algn="ctr" rotWithShape="0">
                    <a:schemeClr val="tx1">
                      <a:gamma/>
                      <a:shade val="60000"/>
                      <a:invGamma/>
                      <a:alpha val="50000"/>
                    </a:schemeClr>
                  </a:outerShdw>
                </a:effectLst>
              </a14:hiddenEffects>
            </a:ext>
          </a:extLst>
        </p:spPr>
        <p:txBody>
          <a:bodyPr wrap="none" anchor="ctr"/>
          <a:lstStyle/>
          <a:p>
            <a:pPr defTabSz="914400" hangingPunct="1">
              <a:lnSpc>
                <a:spcPct val="100000"/>
              </a:lnSpc>
              <a:buClrTx/>
              <a:buSzTx/>
              <a:buFontTx/>
              <a:buNone/>
              <a:defRPr/>
            </a:pPr>
            <a:endParaRPr lang="en-US">
              <a:solidFill>
                <a:srgbClr val="000000"/>
              </a:solidFill>
              <a:latin typeface="Arial" charset="0"/>
              <a:ea typeface="ＭＳ Ｐゴシック" charset="0"/>
            </a:endParaRPr>
          </a:p>
        </p:txBody>
      </p:sp>
      <p:pic>
        <p:nvPicPr>
          <p:cNvPr id="30" name="Picture 31" descr="#"/>
          <p:cNvPicPr>
            <a:picLocks noChangeAspect="1" noChangeArrowheads="1"/>
          </p:cNvPicPr>
          <p:nvPr/>
        </p:nvPicPr>
        <p:blipFill>
          <a:blip r:embed="rId5">
            <a:extLst>
              <a:ext uri="{28A0092B-C50C-407E-A947-70E740481C1C}">
                <a14:useLocalDpi xmlns="" xmlns:a14="http://schemas.microsoft.com/office/drawing/2010/main" val="0"/>
              </a:ext>
            </a:extLst>
          </a:blip>
          <a:srcRect/>
          <a:stretch>
            <a:fillRect/>
          </a:stretch>
        </p:blipFill>
        <p:spPr bwMode="auto">
          <a:xfrm>
            <a:off x="6360095" y="3174101"/>
            <a:ext cx="2089151" cy="16017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1" name="Line 32"/>
          <p:cNvSpPr>
            <a:spLocks noChangeShapeType="1"/>
          </p:cNvSpPr>
          <p:nvPr/>
        </p:nvSpPr>
        <p:spPr bwMode="auto">
          <a:xfrm flipV="1">
            <a:off x="6360096" y="4615553"/>
            <a:ext cx="288925" cy="358775"/>
          </a:xfrm>
          <a:prstGeom prst="line">
            <a:avLst/>
          </a:prstGeom>
          <a:noFill/>
          <a:ln w="9525">
            <a:solidFill>
              <a:schemeClr val="tx1"/>
            </a:solidFill>
            <a:round/>
            <a:headEnd type="triangle" w="med" len="me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17961" dir="2700000" algn="ctr" rotWithShape="0">
                    <a:schemeClr val="tx1">
                      <a:gamma/>
                      <a:shade val="60000"/>
                      <a:invGamma/>
                      <a:alpha val="50000"/>
                    </a:schemeClr>
                  </a:outerShdw>
                </a:effectLst>
              </a14:hiddenEffects>
            </a:ext>
          </a:extLst>
        </p:spPr>
        <p:txBody>
          <a:bodyPr/>
          <a:lstStyle/>
          <a:p>
            <a:pPr defTabSz="914400" hangingPunct="1">
              <a:lnSpc>
                <a:spcPct val="100000"/>
              </a:lnSpc>
              <a:buClrTx/>
              <a:buSzTx/>
              <a:buFontTx/>
              <a:buNone/>
              <a:defRPr/>
            </a:pPr>
            <a:endParaRPr lang="en-US">
              <a:solidFill>
                <a:srgbClr val="000000"/>
              </a:solidFill>
              <a:latin typeface="Arial" charset="0"/>
              <a:ea typeface="ＭＳ Ｐゴシック" charset="0"/>
            </a:endParaRPr>
          </a:p>
        </p:txBody>
      </p:sp>
      <p:pic>
        <p:nvPicPr>
          <p:cNvPr id="32" name="Picture 6"/>
          <p:cNvPicPr>
            <a:picLocks noChangeAspect="1" noChangeArrowheads="1"/>
          </p:cNvPicPr>
          <p:nvPr/>
        </p:nvPicPr>
        <p:blipFill>
          <a:blip r:embed="rId6">
            <a:extLst>
              <a:ext uri="{28A0092B-C50C-407E-A947-70E740481C1C}">
                <a14:useLocalDpi xmlns="" xmlns:a14="http://schemas.microsoft.com/office/drawing/2010/main" val="0"/>
              </a:ext>
            </a:extLst>
          </a:blip>
          <a:srcRect/>
          <a:stretch>
            <a:fillRect/>
          </a:stretch>
        </p:blipFill>
        <p:spPr bwMode="auto">
          <a:xfrm>
            <a:off x="8449246" y="5190228"/>
            <a:ext cx="444500" cy="6651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3" name="Line 34"/>
          <p:cNvSpPr>
            <a:spLocks noChangeShapeType="1"/>
          </p:cNvSpPr>
          <p:nvPr/>
        </p:nvSpPr>
        <p:spPr bwMode="auto">
          <a:xfrm>
            <a:off x="7944421" y="4615551"/>
            <a:ext cx="215900" cy="287338"/>
          </a:xfrm>
          <a:prstGeom prst="line">
            <a:avLst/>
          </a:prstGeom>
          <a:noFill/>
          <a:ln w="9525">
            <a:solidFill>
              <a:schemeClr val="tx1"/>
            </a:solidFill>
            <a:round/>
            <a:headEnd type="triangle" w="med" len="me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17961" dir="2700000" algn="ctr" rotWithShape="0">
                    <a:schemeClr val="tx1">
                      <a:gamma/>
                      <a:shade val="60000"/>
                      <a:invGamma/>
                      <a:alpha val="50000"/>
                    </a:schemeClr>
                  </a:outerShdw>
                </a:effectLst>
              </a14:hiddenEffects>
            </a:ext>
          </a:extLst>
        </p:spPr>
        <p:txBody>
          <a:bodyPr/>
          <a:lstStyle/>
          <a:p>
            <a:pPr defTabSz="914400" hangingPunct="1">
              <a:lnSpc>
                <a:spcPct val="100000"/>
              </a:lnSpc>
              <a:buClrTx/>
              <a:buSzTx/>
              <a:buFontTx/>
              <a:buNone/>
              <a:defRPr/>
            </a:pPr>
            <a:endParaRPr lang="en-US">
              <a:solidFill>
                <a:srgbClr val="000000"/>
              </a:solidFill>
              <a:latin typeface="Arial" charset="0"/>
              <a:ea typeface="ＭＳ Ｐゴシック" charset="0"/>
            </a:endParaRPr>
          </a:p>
        </p:txBody>
      </p:sp>
      <p:pic>
        <p:nvPicPr>
          <p:cNvPr id="34" name="Picture 35" descr="MC900411406[1]"/>
          <p:cNvPicPr>
            <a:picLocks noChangeAspect="1" noChangeArrowheads="1"/>
          </p:cNvPicPr>
          <p:nvPr/>
        </p:nvPicPr>
        <p:blipFill>
          <a:blip r:embed="rId7" cstate="print">
            <a:extLst>
              <a:ext uri="{28A0092B-C50C-407E-A947-70E740481C1C}">
                <a14:useLocalDpi xmlns="" xmlns:a14="http://schemas.microsoft.com/office/drawing/2010/main" val="0"/>
              </a:ext>
            </a:extLst>
          </a:blip>
          <a:srcRect/>
          <a:stretch>
            <a:fillRect/>
          </a:stretch>
        </p:blipFill>
        <p:spPr bwMode="auto">
          <a:xfrm>
            <a:off x="8665145" y="2454964"/>
            <a:ext cx="425451" cy="4111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5" name="Line 36"/>
          <p:cNvSpPr>
            <a:spLocks noChangeShapeType="1"/>
          </p:cNvSpPr>
          <p:nvPr/>
        </p:nvSpPr>
        <p:spPr bwMode="auto">
          <a:xfrm flipV="1">
            <a:off x="7944422" y="2886764"/>
            <a:ext cx="649287" cy="431800"/>
          </a:xfrm>
          <a:prstGeom prst="line">
            <a:avLst/>
          </a:prstGeom>
          <a:noFill/>
          <a:ln w="9525">
            <a:solidFill>
              <a:schemeClr val="tx1"/>
            </a:solidFill>
            <a:round/>
            <a:headEnd type="triangle" w="med" len="me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17961" dir="2700000" algn="ctr" rotWithShape="0">
                    <a:schemeClr val="tx1">
                      <a:gamma/>
                      <a:shade val="60000"/>
                      <a:invGamma/>
                      <a:alpha val="50000"/>
                    </a:schemeClr>
                  </a:outerShdw>
                </a:effectLst>
              </a14:hiddenEffects>
            </a:ext>
          </a:extLst>
        </p:spPr>
        <p:txBody>
          <a:bodyPr/>
          <a:lstStyle/>
          <a:p>
            <a:pPr defTabSz="914400" hangingPunct="1">
              <a:lnSpc>
                <a:spcPct val="100000"/>
              </a:lnSpc>
              <a:buClrTx/>
              <a:buSzTx/>
              <a:buFontTx/>
              <a:buNone/>
              <a:defRPr/>
            </a:pPr>
            <a:endParaRPr lang="en-US">
              <a:solidFill>
                <a:srgbClr val="000000"/>
              </a:solidFill>
              <a:latin typeface="Arial" charset="0"/>
              <a:ea typeface="ＭＳ Ｐゴシック" charset="0"/>
            </a:endParaRPr>
          </a:p>
        </p:txBody>
      </p:sp>
      <p:pic>
        <p:nvPicPr>
          <p:cNvPr id="36" name="Picture 37" descr="#"/>
          <p:cNvPicPr>
            <a:picLocks noChangeAspect="1" noChangeArrowheads="1"/>
          </p:cNvPicPr>
          <p:nvPr/>
        </p:nvPicPr>
        <p:blipFill>
          <a:blip r:embed="rId8">
            <a:extLst>
              <a:ext uri="{28A0092B-C50C-407E-A947-70E740481C1C}">
                <a14:useLocalDpi xmlns="" xmlns:a14="http://schemas.microsoft.com/office/drawing/2010/main" val="0"/>
              </a:ext>
            </a:extLst>
          </a:blip>
          <a:srcRect/>
          <a:stretch>
            <a:fillRect/>
          </a:stretch>
        </p:blipFill>
        <p:spPr bwMode="auto">
          <a:xfrm>
            <a:off x="9241409" y="3390001"/>
            <a:ext cx="714375" cy="8572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7" name="Line 38"/>
          <p:cNvSpPr>
            <a:spLocks noChangeShapeType="1"/>
          </p:cNvSpPr>
          <p:nvPr/>
        </p:nvSpPr>
        <p:spPr bwMode="auto">
          <a:xfrm flipV="1">
            <a:off x="8449246" y="3750366"/>
            <a:ext cx="719137" cy="73025"/>
          </a:xfrm>
          <a:prstGeom prst="line">
            <a:avLst/>
          </a:prstGeom>
          <a:noFill/>
          <a:ln w="9525">
            <a:solidFill>
              <a:schemeClr val="tx1"/>
            </a:solidFill>
            <a:round/>
            <a:headEnd type="triangle" w="med" len="me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17961" dir="2700000" algn="ctr" rotWithShape="0">
                    <a:schemeClr val="tx1">
                      <a:gamma/>
                      <a:shade val="60000"/>
                      <a:invGamma/>
                      <a:alpha val="50000"/>
                    </a:schemeClr>
                  </a:outerShdw>
                </a:effectLst>
              </a14:hiddenEffects>
            </a:ext>
          </a:extLst>
        </p:spPr>
        <p:txBody>
          <a:bodyPr/>
          <a:lstStyle/>
          <a:p>
            <a:pPr defTabSz="914400" hangingPunct="1">
              <a:lnSpc>
                <a:spcPct val="100000"/>
              </a:lnSpc>
              <a:buClrTx/>
              <a:buSzTx/>
              <a:buFontTx/>
              <a:buNone/>
              <a:defRPr/>
            </a:pPr>
            <a:endParaRPr lang="en-US">
              <a:solidFill>
                <a:srgbClr val="000000"/>
              </a:solidFill>
              <a:latin typeface="Arial" charset="0"/>
              <a:ea typeface="ＭＳ Ｐゴシック" charset="0"/>
            </a:endParaRPr>
          </a:p>
        </p:txBody>
      </p:sp>
      <p:sp>
        <p:nvSpPr>
          <p:cNvPr id="38" name="Text Box 39"/>
          <p:cNvSpPr txBox="1">
            <a:spLocks noChangeArrowheads="1"/>
          </p:cNvSpPr>
          <p:nvPr/>
        </p:nvSpPr>
        <p:spPr bwMode="auto">
          <a:xfrm>
            <a:off x="6958583" y="3750365"/>
            <a:ext cx="920445" cy="307777"/>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17961" dir="2700000" algn="ctr" rotWithShape="0">
                    <a:srgbClr val="FFFFFF">
                      <a:gamma/>
                      <a:shade val="60000"/>
                      <a:invGamma/>
                      <a:alpha val="50000"/>
                    </a:srgbClr>
                  </a:outerShdw>
                </a:effectLst>
              </a14:hiddenEffects>
            </a:ext>
          </a:extLst>
        </p:spPr>
        <p:txBody>
          <a:bodyPr wrap="none">
            <a:spAutoFit/>
          </a:bodyPr>
          <a:lstStyle/>
          <a:p>
            <a:pPr defTabSz="914400" hangingPunct="1">
              <a:lnSpc>
                <a:spcPct val="100000"/>
              </a:lnSpc>
              <a:buClrTx/>
              <a:buSzTx/>
              <a:buFontTx/>
              <a:buNone/>
              <a:defRPr/>
            </a:pPr>
            <a:r>
              <a:rPr lang="en-US" sz="1400">
                <a:solidFill>
                  <a:srgbClr val="000000"/>
                </a:solidFill>
                <a:latin typeface="Verdana" charset="0"/>
                <a:ea typeface="ＭＳ Ｐゴシック" charset="0"/>
              </a:rPr>
              <a:t>Internet</a:t>
            </a:r>
          </a:p>
        </p:txBody>
      </p:sp>
      <p:sp>
        <p:nvSpPr>
          <p:cNvPr id="39" name="Title 38"/>
          <p:cNvSpPr>
            <a:spLocks noGrp="1"/>
          </p:cNvSpPr>
          <p:nvPr>
            <p:ph type="title"/>
          </p:nvPr>
        </p:nvSpPr>
        <p:spPr/>
        <p:txBody>
          <a:bodyPr/>
          <a:lstStyle/>
          <a:p>
            <a:r>
              <a:rPr lang="en-US" dirty="0"/>
              <a:t>IOT: People connecting with Things</a:t>
            </a:r>
          </a:p>
        </p:txBody>
      </p:sp>
    </p:spTree>
    <p:extLst>
      <p:ext uri="{BB962C8B-B14F-4D97-AF65-F5344CB8AC3E}">
        <p14:creationId xmlns="" xmlns:p14="http://schemas.microsoft.com/office/powerpoint/2010/main" val="347246925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2" descr="#"/>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8660408" y="3468269"/>
            <a:ext cx="477837" cy="5000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0" name="Picture 4" descr="connected-car"/>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5996585" y="1087019"/>
            <a:ext cx="4314825" cy="18716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1" name="Picture 5" descr="rally-car by netalloy - "/>
          <p:cNvPicPr>
            <a:picLocks noChangeAspect="1" noChangeArrowheads="1"/>
          </p:cNvPicPr>
          <p:nvPr/>
        </p:nvPicPr>
        <p:blipFill>
          <a:blip r:embed="rId4">
            <a:extLst>
              <a:ext uri="{28A0092B-C50C-407E-A947-70E740481C1C}">
                <a14:useLocalDpi xmlns="" xmlns:a14="http://schemas.microsoft.com/office/drawing/2010/main" val="0"/>
              </a:ext>
            </a:extLst>
          </a:blip>
          <a:srcRect/>
          <a:stretch>
            <a:fillRect/>
          </a:stretch>
        </p:blipFill>
        <p:spPr bwMode="auto">
          <a:xfrm>
            <a:off x="7365008" y="3679408"/>
            <a:ext cx="2381251" cy="12668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2" name="Arc 6"/>
          <p:cNvSpPr>
            <a:spLocks/>
          </p:cNvSpPr>
          <p:nvPr/>
        </p:nvSpPr>
        <p:spPr bwMode="auto">
          <a:xfrm>
            <a:off x="7004646" y="2384008"/>
            <a:ext cx="1728788" cy="1439863"/>
          </a:xfrm>
          <a:custGeom>
            <a:avLst/>
            <a:gdLst>
              <a:gd name="G0" fmla="+- 0 0 0"/>
              <a:gd name="G1" fmla="+- 21600 0 0"/>
              <a:gd name="G2" fmla="+- 21600 0 0"/>
              <a:gd name="T0" fmla="*/ 0 w 21453"/>
              <a:gd name="T1" fmla="*/ 0 h 21600"/>
              <a:gd name="T2" fmla="*/ 21453 w 21453"/>
              <a:gd name="T3" fmla="*/ 19081 h 21600"/>
              <a:gd name="T4" fmla="*/ 0 w 21453"/>
              <a:gd name="T5" fmla="*/ 21600 h 21600"/>
            </a:gdLst>
            <a:ahLst/>
            <a:cxnLst>
              <a:cxn ang="0">
                <a:pos x="T0" y="T1"/>
              </a:cxn>
              <a:cxn ang="0">
                <a:pos x="T2" y="T3"/>
              </a:cxn>
              <a:cxn ang="0">
                <a:pos x="T4" y="T5"/>
              </a:cxn>
            </a:cxnLst>
            <a:rect l="0" t="0" r="r" b="b"/>
            <a:pathLst>
              <a:path w="21453" h="21600" fill="none" extrusionOk="0">
                <a:moveTo>
                  <a:pt x="0" y="-1"/>
                </a:moveTo>
                <a:cubicBezTo>
                  <a:pt x="10954" y="-1"/>
                  <a:pt x="20175" y="8200"/>
                  <a:pt x="21452" y="19081"/>
                </a:cubicBezTo>
              </a:path>
              <a:path w="21453" h="21600" stroke="0" extrusionOk="0">
                <a:moveTo>
                  <a:pt x="0" y="-1"/>
                </a:moveTo>
                <a:cubicBezTo>
                  <a:pt x="10954" y="-1"/>
                  <a:pt x="20175" y="8200"/>
                  <a:pt x="21452" y="19081"/>
                </a:cubicBezTo>
                <a:lnTo>
                  <a:pt x="0" y="21600"/>
                </a:lnTo>
                <a:close/>
              </a:path>
            </a:pathLst>
          </a:custGeom>
          <a:noFill/>
          <a:ln w="15875">
            <a:solidFill>
              <a:schemeClr val="bg2"/>
            </a:solidFill>
            <a:prstDash val="dash"/>
            <a:round/>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17961" dir="2700000" algn="ctr" rotWithShape="0">
                    <a:schemeClr val="bg2">
                      <a:gamma/>
                      <a:shade val="60000"/>
                      <a:invGamma/>
                      <a:alpha val="50000"/>
                    </a:schemeClr>
                  </a:outerShdw>
                </a:effectLst>
              </a14:hiddenEffects>
            </a:ext>
          </a:extLst>
        </p:spPr>
        <p:txBody>
          <a:bodyPr wrap="none" anchor="ctr"/>
          <a:lstStyle/>
          <a:p>
            <a:pPr fontAlgn="base">
              <a:spcBef>
                <a:spcPct val="0"/>
              </a:spcBef>
              <a:spcAft>
                <a:spcPct val="0"/>
              </a:spcAft>
              <a:defRPr/>
            </a:pPr>
            <a:endParaRPr lang="en-US">
              <a:solidFill>
                <a:srgbClr val="000000"/>
              </a:solidFill>
              <a:latin typeface="Arial" charset="0"/>
              <a:ea typeface="ＭＳ Ｐゴシック" charset="0"/>
            </a:endParaRPr>
          </a:p>
        </p:txBody>
      </p:sp>
      <p:pic>
        <p:nvPicPr>
          <p:cNvPr id="43" name="Picture 7" descr="Police car by liftarn - A SAAB 900 police car from the Swedish Road Administration (V�gverket)."/>
          <p:cNvPicPr>
            <a:picLocks noChangeAspect="1" noChangeArrowheads="1"/>
          </p:cNvPicPr>
          <p:nvPr/>
        </p:nvPicPr>
        <p:blipFill>
          <a:blip r:embed="rId5">
            <a:extLst>
              <a:ext uri="{28A0092B-C50C-407E-A947-70E740481C1C}">
                <a14:useLocalDpi xmlns="" xmlns:a14="http://schemas.microsoft.com/office/drawing/2010/main" val="0"/>
              </a:ext>
            </a:extLst>
          </a:blip>
          <a:srcRect/>
          <a:stretch>
            <a:fillRect/>
          </a:stretch>
        </p:blipFill>
        <p:spPr bwMode="auto">
          <a:xfrm>
            <a:off x="3691533" y="1734719"/>
            <a:ext cx="1296987" cy="1104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4" name="Arc 8"/>
          <p:cNvSpPr>
            <a:spLocks/>
          </p:cNvSpPr>
          <p:nvPr/>
        </p:nvSpPr>
        <p:spPr bwMode="auto">
          <a:xfrm rot="21450627" flipH="1">
            <a:off x="4844060" y="2023644"/>
            <a:ext cx="1368425" cy="14446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1"/>
                </a:moveTo>
                <a:cubicBezTo>
                  <a:pt x="11929" y="-1"/>
                  <a:pt x="21600" y="9670"/>
                  <a:pt x="21600" y="21600"/>
                </a:cubicBezTo>
              </a:path>
              <a:path w="21600" h="21600" stroke="0" extrusionOk="0">
                <a:moveTo>
                  <a:pt x="0" y="-1"/>
                </a:moveTo>
                <a:cubicBezTo>
                  <a:pt x="11929" y="-1"/>
                  <a:pt x="21600" y="9670"/>
                  <a:pt x="21600" y="21600"/>
                </a:cubicBezTo>
                <a:lnTo>
                  <a:pt x="0" y="21600"/>
                </a:lnTo>
                <a:close/>
              </a:path>
            </a:pathLst>
          </a:custGeom>
          <a:noFill/>
          <a:ln w="15875">
            <a:solidFill>
              <a:schemeClr val="bg2"/>
            </a:solidFill>
            <a:prstDash val="dash"/>
            <a:round/>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17961" dir="2700000" algn="ctr" rotWithShape="0">
                    <a:schemeClr val="bg2">
                      <a:gamma/>
                      <a:shade val="60000"/>
                      <a:invGamma/>
                      <a:alpha val="50000"/>
                    </a:schemeClr>
                  </a:outerShdw>
                </a:effectLst>
              </a14:hiddenEffects>
            </a:ext>
          </a:extLst>
        </p:spPr>
        <p:txBody>
          <a:bodyPr wrap="none" anchor="ctr"/>
          <a:lstStyle/>
          <a:p>
            <a:pPr fontAlgn="base">
              <a:spcBef>
                <a:spcPct val="0"/>
              </a:spcBef>
              <a:spcAft>
                <a:spcPct val="0"/>
              </a:spcAft>
              <a:defRPr/>
            </a:pPr>
            <a:endParaRPr lang="en-US">
              <a:solidFill>
                <a:srgbClr val="000000"/>
              </a:solidFill>
              <a:latin typeface="Arial" charset="0"/>
              <a:ea typeface="ＭＳ Ｐゴシック" charset="0"/>
            </a:endParaRPr>
          </a:p>
        </p:txBody>
      </p:sp>
      <p:pic>
        <p:nvPicPr>
          <p:cNvPr id="45" name="Picture 9" descr="MC900332774[1]"/>
          <p:cNvPicPr>
            <a:picLocks noChangeAspect="1" noChangeArrowheads="1"/>
          </p:cNvPicPr>
          <p:nvPr/>
        </p:nvPicPr>
        <p:blipFill>
          <a:blip r:embed="rId6" cstate="print">
            <a:extLst>
              <a:ext uri="{28A0092B-C50C-407E-A947-70E740481C1C}">
                <a14:useLocalDpi xmlns="" xmlns:a14="http://schemas.microsoft.com/office/drawing/2010/main" val="0"/>
              </a:ext>
            </a:extLst>
          </a:blip>
          <a:srcRect/>
          <a:stretch>
            <a:fillRect/>
          </a:stretch>
        </p:blipFill>
        <p:spPr bwMode="auto">
          <a:xfrm>
            <a:off x="3331171" y="5335171"/>
            <a:ext cx="1081088" cy="10810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6" name="Picture 10" descr="MC900060378[1]"/>
          <p:cNvPicPr>
            <a:picLocks noChangeAspect="1" noChangeArrowheads="1"/>
          </p:cNvPicPr>
          <p:nvPr/>
        </p:nvPicPr>
        <p:blipFill>
          <a:blip r:embed="rId7" cstate="print">
            <a:extLst>
              <a:ext uri="{28A0092B-C50C-407E-A947-70E740481C1C}">
                <a14:useLocalDpi xmlns="" xmlns:a14="http://schemas.microsoft.com/office/drawing/2010/main" val="0"/>
              </a:ext>
            </a:extLst>
          </a:blip>
          <a:srcRect/>
          <a:stretch>
            <a:fillRect/>
          </a:stretch>
        </p:blipFill>
        <p:spPr bwMode="auto">
          <a:xfrm>
            <a:off x="3404197" y="3895306"/>
            <a:ext cx="1008063" cy="7889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7" name="Arc 11"/>
          <p:cNvSpPr>
            <a:spLocks/>
          </p:cNvSpPr>
          <p:nvPr/>
        </p:nvSpPr>
        <p:spPr bwMode="auto">
          <a:xfrm flipV="1">
            <a:off x="4267797" y="2310981"/>
            <a:ext cx="2232025" cy="187325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1"/>
                </a:moveTo>
                <a:cubicBezTo>
                  <a:pt x="11929" y="-1"/>
                  <a:pt x="21600" y="9670"/>
                  <a:pt x="21600" y="21600"/>
                </a:cubicBezTo>
              </a:path>
              <a:path w="21600" h="21600" stroke="0" extrusionOk="0">
                <a:moveTo>
                  <a:pt x="0" y="-1"/>
                </a:moveTo>
                <a:cubicBezTo>
                  <a:pt x="11929" y="-1"/>
                  <a:pt x="21600" y="9670"/>
                  <a:pt x="21600" y="21600"/>
                </a:cubicBezTo>
                <a:lnTo>
                  <a:pt x="0" y="21600"/>
                </a:lnTo>
                <a:close/>
              </a:path>
            </a:pathLst>
          </a:custGeom>
          <a:noFill/>
          <a:ln w="15875">
            <a:solidFill>
              <a:schemeClr val="bg2"/>
            </a:solidFill>
            <a:prstDash val="dash"/>
            <a:round/>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17961" dir="2700000" algn="ctr" rotWithShape="0">
                    <a:schemeClr val="bg2">
                      <a:gamma/>
                      <a:shade val="60000"/>
                      <a:invGamma/>
                      <a:alpha val="50000"/>
                    </a:schemeClr>
                  </a:outerShdw>
                </a:effectLst>
              </a14:hiddenEffects>
            </a:ext>
          </a:extLst>
        </p:spPr>
        <p:txBody>
          <a:bodyPr wrap="none" anchor="ctr"/>
          <a:lstStyle/>
          <a:p>
            <a:pPr fontAlgn="base">
              <a:spcBef>
                <a:spcPct val="0"/>
              </a:spcBef>
              <a:spcAft>
                <a:spcPct val="0"/>
              </a:spcAft>
              <a:defRPr/>
            </a:pPr>
            <a:endParaRPr lang="en-US">
              <a:solidFill>
                <a:srgbClr val="000000"/>
              </a:solidFill>
              <a:latin typeface="Arial" charset="0"/>
              <a:ea typeface="ＭＳ Ｐゴシック" charset="0"/>
            </a:endParaRPr>
          </a:p>
        </p:txBody>
      </p:sp>
      <p:sp>
        <p:nvSpPr>
          <p:cNvPr id="48" name="Arc 12"/>
          <p:cNvSpPr>
            <a:spLocks/>
          </p:cNvSpPr>
          <p:nvPr/>
        </p:nvSpPr>
        <p:spPr bwMode="auto">
          <a:xfrm rot="10800000" flipH="1">
            <a:off x="4412259" y="2455444"/>
            <a:ext cx="2447925" cy="381635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1"/>
                </a:moveTo>
                <a:cubicBezTo>
                  <a:pt x="11929" y="-1"/>
                  <a:pt x="21600" y="9670"/>
                  <a:pt x="21600" y="21600"/>
                </a:cubicBezTo>
              </a:path>
              <a:path w="21600" h="21600" stroke="0" extrusionOk="0">
                <a:moveTo>
                  <a:pt x="0" y="-1"/>
                </a:moveTo>
                <a:cubicBezTo>
                  <a:pt x="11929" y="-1"/>
                  <a:pt x="21600" y="9670"/>
                  <a:pt x="21600" y="21600"/>
                </a:cubicBezTo>
                <a:lnTo>
                  <a:pt x="0" y="21600"/>
                </a:lnTo>
                <a:close/>
              </a:path>
            </a:pathLst>
          </a:custGeom>
          <a:noFill/>
          <a:ln w="15875">
            <a:solidFill>
              <a:schemeClr val="bg2"/>
            </a:solidFill>
            <a:prstDash val="dash"/>
            <a:round/>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17961" dir="2700000" algn="ctr" rotWithShape="0">
                    <a:schemeClr val="bg2">
                      <a:gamma/>
                      <a:shade val="60000"/>
                      <a:invGamma/>
                      <a:alpha val="50000"/>
                    </a:schemeClr>
                  </a:outerShdw>
                </a:effectLst>
              </a14:hiddenEffects>
            </a:ext>
          </a:extLst>
        </p:spPr>
        <p:txBody>
          <a:bodyPr wrap="none" anchor="ctr"/>
          <a:lstStyle/>
          <a:p>
            <a:pPr fontAlgn="base">
              <a:spcBef>
                <a:spcPct val="0"/>
              </a:spcBef>
              <a:spcAft>
                <a:spcPct val="0"/>
              </a:spcAft>
              <a:defRPr/>
            </a:pPr>
            <a:endParaRPr lang="en-US">
              <a:solidFill>
                <a:srgbClr val="000000"/>
              </a:solidFill>
              <a:latin typeface="Arial" charset="0"/>
              <a:ea typeface="ＭＳ Ｐゴシック" charset="0"/>
            </a:endParaRPr>
          </a:p>
        </p:txBody>
      </p:sp>
      <p:sp>
        <p:nvSpPr>
          <p:cNvPr id="49" name="Text Box 13"/>
          <p:cNvSpPr txBox="1">
            <a:spLocks noChangeArrowheads="1"/>
          </p:cNvSpPr>
          <p:nvPr/>
        </p:nvSpPr>
        <p:spPr bwMode="auto">
          <a:xfrm>
            <a:off x="6647458" y="5479632"/>
            <a:ext cx="2760499" cy="61555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17961" dir="2700000" algn="ctr" rotWithShape="0">
                    <a:srgbClr val="FFFFFF">
                      <a:gamma/>
                      <a:shade val="60000"/>
                      <a:invGamma/>
                      <a:alpha val="50000"/>
                    </a:srgbClr>
                  </a:outerShdw>
                </a:effectLst>
              </a14:hiddenEffects>
            </a:ext>
          </a:extLst>
        </p:spPr>
        <p:txBody>
          <a:bodyPr wrap="none">
            <a:spAutoFit/>
          </a:bodyPr>
          <a:lstStyle/>
          <a:p>
            <a:pPr fontAlgn="base">
              <a:spcBef>
                <a:spcPct val="0"/>
              </a:spcBef>
              <a:spcAft>
                <a:spcPct val="0"/>
              </a:spcAft>
              <a:defRPr/>
            </a:pPr>
            <a:r>
              <a:rPr lang="en-US">
                <a:solidFill>
                  <a:srgbClr val="000000"/>
                </a:solidFill>
                <a:latin typeface="Arial" charset="0"/>
                <a:ea typeface="ＭＳ Ｐゴシック" charset="0"/>
              </a:rPr>
              <a:t>- </a:t>
            </a:r>
            <a:r>
              <a:rPr lang="en-US" sz="1600">
                <a:solidFill>
                  <a:srgbClr val="000000"/>
                </a:solidFill>
                <a:ea typeface="ＭＳ Ｐゴシック" charset="0"/>
              </a:rPr>
              <a:t>Complex and heterogeneous </a:t>
            </a:r>
          </a:p>
          <a:p>
            <a:pPr fontAlgn="base">
              <a:spcBef>
                <a:spcPct val="0"/>
              </a:spcBef>
              <a:spcAft>
                <a:spcPct val="0"/>
              </a:spcAft>
              <a:defRPr/>
            </a:pPr>
            <a:r>
              <a:rPr lang="en-US" sz="1600">
                <a:solidFill>
                  <a:srgbClr val="000000"/>
                </a:solidFill>
                <a:ea typeface="ＭＳ Ｐゴシック" charset="0"/>
              </a:rPr>
              <a:t>resources and networks </a:t>
            </a:r>
          </a:p>
        </p:txBody>
      </p:sp>
      <p:sp>
        <p:nvSpPr>
          <p:cNvPr id="50" name="Arc 14"/>
          <p:cNvSpPr>
            <a:spLocks/>
          </p:cNvSpPr>
          <p:nvPr/>
        </p:nvSpPr>
        <p:spPr bwMode="auto">
          <a:xfrm flipV="1">
            <a:off x="8876308" y="2384006"/>
            <a:ext cx="720725" cy="12954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1"/>
                </a:moveTo>
                <a:cubicBezTo>
                  <a:pt x="11929" y="-1"/>
                  <a:pt x="21600" y="9670"/>
                  <a:pt x="21600" y="21600"/>
                </a:cubicBezTo>
              </a:path>
              <a:path w="21600" h="21600" stroke="0" extrusionOk="0">
                <a:moveTo>
                  <a:pt x="0" y="-1"/>
                </a:moveTo>
                <a:cubicBezTo>
                  <a:pt x="11929" y="-1"/>
                  <a:pt x="21600" y="9670"/>
                  <a:pt x="21600" y="21600"/>
                </a:cubicBezTo>
                <a:lnTo>
                  <a:pt x="0" y="21600"/>
                </a:lnTo>
                <a:close/>
              </a:path>
            </a:pathLst>
          </a:custGeom>
          <a:noFill/>
          <a:ln w="15875">
            <a:solidFill>
              <a:schemeClr val="bg2"/>
            </a:solidFill>
            <a:prstDash val="dash"/>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17961" dir="2700000" algn="ctr" rotWithShape="0">
                    <a:schemeClr val="bg2">
                      <a:gamma/>
                      <a:shade val="60000"/>
                      <a:invGamma/>
                      <a:alpha val="50000"/>
                    </a:schemeClr>
                  </a:outerShdw>
                </a:effectLst>
              </a14:hiddenEffects>
            </a:ext>
          </a:extLst>
        </p:spPr>
        <p:txBody>
          <a:bodyPr wrap="none" anchor="ctr"/>
          <a:lstStyle/>
          <a:p>
            <a:pPr fontAlgn="base">
              <a:spcBef>
                <a:spcPct val="0"/>
              </a:spcBef>
              <a:spcAft>
                <a:spcPct val="0"/>
              </a:spcAft>
              <a:defRPr/>
            </a:pPr>
            <a:endParaRPr lang="en-US">
              <a:solidFill>
                <a:srgbClr val="000000"/>
              </a:solidFill>
              <a:latin typeface="Arial" charset="0"/>
              <a:ea typeface="ＭＳ Ｐゴシック" charset="0"/>
            </a:endParaRPr>
          </a:p>
        </p:txBody>
      </p:sp>
      <p:sp>
        <p:nvSpPr>
          <p:cNvPr id="3" name="Title 2"/>
          <p:cNvSpPr>
            <a:spLocks noGrp="1"/>
          </p:cNvSpPr>
          <p:nvPr>
            <p:ph type="title"/>
          </p:nvPr>
        </p:nvSpPr>
        <p:spPr/>
        <p:txBody>
          <a:bodyPr/>
          <a:lstStyle/>
          <a:p>
            <a:r>
              <a:rPr lang="en-US" dirty="0" err="1"/>
              <a:t>IoT</a:t>
            </a:r>
            <a:r>
              <a:rPr lang="en-US" dirty="0"/>
              <a:t>: Things connecting with Things</a:t>
            </a:r>
          </a:p>
        </p:txBody>
      </p:sp>
    </p:spTree>
    <p:extLst>
      <p:ext uri="{BB962C8B-B14F-4D97-AF65-F5344CB8AC3E}">
        <p14:creationId xmlns="" xmlns:p14="http://schemas.microsoft.com/office/powerpoint/2010/main" val="335281629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3"/>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2729383" y="1272619"/>
            <a:ext cx="9279884" cy="450708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lstStyle/>
          <a:p>
            <a:r>
              <a:rPr lang="en-US" dirty="0"/>
              <a:t>Looming Opportunity</a:t>
            </a:r>
          </a:p>
        </p:txBody>
      </p:sp>
    </p:spTree>
    <p:extLst>
      <p:ext uri="{BB962C8B-B14F-4D97-AF65-F5344CB8AC3E}">
        <p14:creationId xmlns="" xmlns:p14="http://schemas.microsoft.com/office/powerpoint/2010/main" val="409049060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 y="5005492"/>
            <a:ext cx="12192000" cy="584775"/>
          </a:xfrm>
          <a:prstGeom prst="rect">
            <a:avLst/>
          </a:prstGeom>
          <a:noFill/>
        </p:spPr>
        <p:txBody>
          <a:bodyPr wrap="square" rtlCol="0">
            <a:spAutoFit/>
          </a:bodyPr>
          <a:lstStyle/>
          <a:p>
            <a:pPr algn="ctr"/>
            <a:r>
              <a:rPr lang="en-IN" sz="3200" b="1" cap="small" dirty="0" smtClean="0">
                <a:latin typeface="Raleway" panose="020B0003030101060003" pitchFamily="34" charset="0"/>
              </a:rPr>
              <a:t>Applications of </a:t>
            </a:r>
            <a:r>
              <a:rPr lang="en-IN" sz="3200" b="1" cap="small" dirty="0" err="1" smtClean="0">
                <a:latin typeface="Raleway" panose="020B0003030101060003" pitchFamily="34" charset="0"/>
              </a:rPr>
              <a:t>IoT</a:t>
            </a:r>
            <a:endParaRPr lang="id-ID" sz="3200" b="1" cap="small" dirty="0">
              <a:latin typeface="Raleway" panose="020B0003030101060003" pitchFamily="34" charset="0"/>
            </a:endParaRPr>
          </a:p>
        </p:txBody>
      </p:sp>
    </p:spTree>
    <p:extLst>
      <p:ext uri="{BB962C8B-B14F-4D97-AF65-F5344CB8AC3E}">
        <p14:creationId xmlns="" xmlns:p14="http://schemas.microsoft.com/office/powerpoint/2010/main" val="367778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3677927" y="1121821"/>
            <a:ext cx="8174768" cy="532765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lstStyle/>
          <a:p>
            <a:r>
              <a:rPr lang="en-US" dirty="0" err="1"/>
              <a:t>IoT</a:t>
            </a:r>
            <a:r>
              <a:rPr lang="en-US" dirty="0"/>
              <a:t> Applications : Intelligent Home</a:t>
            </a:r>
          </a:p>
        </p:txBody>
      </p:sp>
    </p:spTree>
    <p:extLst>
      <p:ext uri="{BB962C8B-B14F-4D97-AF65-F5344CB8AC3E}">
        <p14:creationId xmlns="" xmlns:p14="http://schemas.microsoft.com/office/powerpoint/2010/main" val="74472417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srcRect/>
          <a:stretch>
            <a:fillRect/>
          </a:stretch>
        </p:blipFill>
        <p:spPr bwMode="auto">
          <a:xfrm>
            <a:off x="-101289" y="2"/>
            <a:ext cx="11300333" cy="6857999"/>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srcRect/>
          <a:stretch>
            <a:fillRect/>
          </a:stretch>
        </p:blipFill>
        <p:spPr bwMode="auto">
          <a:xfrm>
            <a:off x="2" y="-3617"/>
            <a:ext cx="11293311" cy="6865238"/>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srcRect/>
          <a:stretch>
            <a:fillRect/>
          </a:stretch>
        </p:blipFill>
        <p:spPr bwMode="auto">
          <a:xfrm>
            <a:off x="1" y="-37841"/>
            <a:ext cx="11246176" cy="6933682"/>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a:srcRect/>
          <a:stretch>
            <a:fillRect/>
          </a:stretch>
        </p:blipFill>
        <p:spPr bwMode="auto">
          <a:xfrm>
            <a:off x="2" y="-4666"/>
            <a:ext cx="11321591" cy="6867331"/>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srcRect/>
          <a:stretch>
            <a:fillRect/>
          </a:stretch>
        </p:blipFill>
        <p:spPr bwMode="auto">
          <a:xfrm>
            <a:off x="-94779" y="0"/>
            <a:ext cx="11322104" cy="68580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1963" y="357166"/>
            <a:ext cx="10972800" cy="796086"/>
          </a:xfrm>
        </p:spPr>
        <p:txBody>
          <a:bodyPr>
            <a:normAutofit/>
          </a:bodyPr>
          <a:lstStyle/>
          <a:p>
            <a:pPr algn="ctr"/>
            <a:r>
              <a:rPr lang="en-IN" sz="4000" b="1" dirty="0" smtClean="0">
                <a:solidFill>
                  <a:srgbClr val="7030A0"/>
                </a:solidFill>
              </a:rPr>
              <a:t>What is </a:t>
            </a:r>
            <a:r>
              <a:rPr lang="en-IN" sz="4000" b="1" dirty="0" err="1" smtClean="0">
                <a:solidFill>
                  <a:srgbClr val="7030A0"/>
                </a:solidFill>
              </a:rPr>
              <a:t>IoT</a:t>
            </a:r>
            <a:r>
              <a:rPr lang="en-IN" sz="4000" b="1" dirty="0" smtClean="0">
                <a:solidFill>
                  <a:srgbClr val="7030A0"/>
                </a:solidFill>
              </a:rPr>
              <a:t>?</a:t>
            </a:r>
            <a:endParaRPr lang="en-IN" sz="5400" dirty="0">
              <a:solidFill>
                <a:srgbClr val="7030A0"/>
              </a:solidFill>
            </a:endParaRPr>
          </a:p>
        </p:txBody>
      </p:sp>
      <p:sp>
        <p:nvSpPr>
          <p:cNvPr id="3" name="Content Placeholder 2"/>
          <p:cNvSpPr>
            <a:spLocks noGrp="1"/>
          </p:cNvSpPr>
          <p:nvPr>
            <p:ph idx="1"/>
          </p:nvPr>
        </p:nvSpPr>
        <p:spPr>
          <a:xfrm>
            <a:off x="609600" y="1285860"/>
            <a:ext cx="10972800" cy="5429288"/>
          </a:xfrm>
        </p:spPr>
        <p:txBody>
          <a:bodyPr>
            <a:normAutofit/>
          </a:bodyPr>
          <a:lstStyle/>
          <a:p>
            <a:pPr algn="just">
              <a:lnSpc>
                <a:spcPct val="150000"/>
              </a:lnSpc>
              <a:buNone/>
            </a:pPr>
            <a:r>
              <a:rPr lang="en-IN" dirty="0" smtClean="0"/>
              <a:t>		The Internet of Things (</a:t>
            </a:r>
            <a:r>
              <a:rPr lang="en-IN" dirty="0" err="1" smtClean="0"/>
              <a:t>IoT</a:t>
            </a:r>
            <a:r>
              <a:rPr lang="en-IN" dirty="0" smtClean="0"/>
              <a:t>) is the network of physical objects or "things" embedded with electronics, software, sensors, and network connectivity, which enables these objects to collect and exchange data. </a:t>
            </a:r>
          </a:p>
          <a:p>
            <a:pPr algn="just">
              <a:lnSpc>
                <a:spcPct val="150000"/>
              </a:lnSpc>
              <a:buNone/>
            </a:pPr>
            <a:r>
              <a:rPr lang="en-IN" dirty="0" smtClean="0"/>
              <a:t>		</a:t>
            </a:r>
            <a:r>
              <a:rPr lang="en-IN" dirty="0" err="1" smtClean="0"/>
              <a:t>IoT</a:t>
            </a:r>
            <a:r>
              <a:rPr lang="en-IN" dirty="0" smtClean="0"/>
              <a:t> allows objects to be sensed and controlled remotely across existing network infrastructure, creating opportunities for more direct integration between the physical world and computer-based systems, and resulting in improved efficiency, accuracy and economic benefit. </a:t>
            </a:r>
          </a:p>
          <a:p>
            <a:pPr>
              <a:lnSpc>
                <a:spcPct val="150000"/>
              </a:lnSpc>
              <a:buNone/>
            </a:pPr>
            <a:r>
              <a:rPr lang="en-IN" dirty="0" smtClean="0"/>
              <a:t>			</a:t>
            </a:r>
            <a:endParaRPr lang="en-IN" b="1" dirty="0">
              <a:solidFill>
                <a:srgbClr val="0000FF"/>
              </a:solidFill>
            </a:endParaRPr>
          </a:p>
        </p:txBody>
      </p:sp>
      <p:sp>
        <p:nvSpPr>
          <p:cNvPr id="4" name="Slide Number Placeholder 3"/>
          <p:cNvSpPr>
            <a:spLocks noGrp="1"/>
          </p:cNvSpPr>
          <p:nvPr>
            <p:ph type="sldNum" sz="quarter" idx="12"/>
          </p:nvPr>
        </p:nvSpPr>
        <p:spPr/>
        <p:txBody>
          <a:bodyPr/>
          <a:lstStyle/>
          <a:p>
            <a:fld id="{7933DF99-38B8-4278-ABAE-40A957E9C799}" type="slidenum">
              <a:rPr lang="en-IN" smtClean="0">
                <a:solidFill>
                  <a:srgbClr val="646B86">
                    <a:shade val="90000"/>
                  </a:srgbClr>
                </a:solidFill>
              </a:rPr>
              <a:pPr/>
              <a:t>3</a:t>
            </a:fld>
            <a:endParaRPr lang="en-IN">
              <a:solidFill>
                <a:srgbClr val="646B86">
                  <a:shade val="90000"/>
                </a:srgbClr>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2" presetClass="entr" presetSubtype="4" fill="hold"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slide(fromBottom)">
                                      <p:cBhvr>
                                        <p:cTn id="14" dur="2000"/>
                                        <p:tgtEl>
                                          <p:spTgt spid="3">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slide(fromBottom)">
                                      <p:cBhvr>
                                        <p:cTn id="19" dur="2000"/>
                                        <p:tgtEl>
                                          <p:spTgt spid="3">
                                            <p:txEl>
                                              <p:pRg st="1" end="1"/>
                                            </p:txEl>
                                          </p:spTgt>
                                        </p:tgtEl>
                                      </p:cBhvr>
                                    </p:animEffect>
                                  </p:childTnLst>
                                </p:cTn>
                              </p:par>
                              <p:par>
                                <p:cTn id="20" presetID="12" presetClass="entr" presetSubtype="4" fill="hold" nodeType="with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slide(fromBottom)">
                                      <p:cBhvr>
                                        <p:cTn id="2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2"/>
          <a:srcRect/>
          <a:stretch>
            <a:fillRect/>
          </a:stretch>
        </p:blipFill>
        <p:spPr bwMode="auto">
          <a:xfrm>
            <a:off x="2" y="15575"/>
            <a:ext cx="11255604" cy="682685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2"/>
          <a:srcRect/>
          <a:stretch>
            <a:fillRect/>
          </a:stretch>
        </p:blipFill>
        <p:spPr bwMode="auto">
          <a:xfrm>
            <a:off x="2" y="-21253"/>
            <a:ext cx="11340444" cy="6900506"/>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ChangeAspect="1" noChangeArrowheads="1"/>
          </p:cNvPicPr>
          <p:nvPr/>
        </p:nvPicPr>
        <p:blipFill>
          <a:blip r:embed="rId2"/>
          <a:srcRect/>
          <a:stretch>
            <a:fillRect/>
          </a:stretch>
        </p:blipFill>
        <p:spPr bwMode="auto">
          <a:xfrm>
            <a:off x="-1" y="0"/>
            <a:ext cx="11321593" cy="68580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a:blip r:embed="rId2"/>
          <a:srcRect/>
          <a:stretch>
            <a:fillRect/>
          </a:stretch>
        </p:blipFill>
        <p:spPr bwMode="auto">
          <a:xfrm>
            <a:off x="12023" y="-6775"/>
            <a:ext cx="11271863" cy="686477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1">
            <a:schemeClr val="accent6"/>
          </a:lnRef>
          <a:fillRef idx="3">
            <a:schemeClr val="accent6"/>
          </a:fillRef>
          <a:effectRef idx="2">
            <a:schemeClr val="accent6"/>
          </a:effectRef>
          <a:fontRef idx="minor">
            <a:schemeClr val="lt1"/>
          </a:fontRef>
        </p:style>
        <p:txBody>
          <a:bodyPr/>
          <a:lstStyle/>
          <a:p>
            <a:pPr algn="ctr"/>
            <a:r>
              <a:rPr lang="en-US" dirty="0" err="1" smtClean="0"/>
              <a:t>IoT</a:t>
            </a:r>
            <a:endParaRPr lang="en-US" dirty="0"/>
          </a:p>
        </p:txBody>
      </p:sp>
      <p:sp>
        <p:nvSpPr>
          <p:cNvPr id="3" name="Content Placeholder 2"/>
          <p:cNvSpPr>
            <a:spLocks noGrp="1"/>
          </p:cNvSpPr>
          <p:nvPr>
            <p:ph idx="1"/>
          </p:nvPr>
        </p:nvSpPr>
        <p:spPr/>
        <p:txBody>
          <a:bodyPr>
            <a:normAutofit/>
          </a:bodyPr>
          <a:lstStyle/>
          <a:p>
            <a:r>
              <a:rPr lang="en-US" dirty="0"/>
              <a:t>Internet Of Things is Fully Networked and Connected Devices sending analytics data back to cloud or data center. </a:t>
            </a:r>
            <a:endParaRPr lang="en-US" dirty="0" smtClean="0"/>
          </a:p>
          <a:p>
            <a:r>
              <a:rPr lang="en-US" dirty="0"/>
              <a:t>The definition of Internet of things is that it is the network in which every object or </a:t>
            </a:r>
            <a:r>
              <a:rPr lang="en-US" b="1" dirty="0"/>
              <a:t>thing is provided unique identifier </a:t>
            </a:r>
            <a:r>
              <a:rPr lang="en-US" dirty="0"/>
              <a:t>and data is transferred through a network without any </a:t>
            </a:r>
            <a:r>
              <a:rPr lang="en-US" dirty="0" smtClean="0"/>
              <a:t>verbal communication.</a:t>
            </a:r>
          </a:p>
          <a:p>
            <a:r>
              <a:rPr lang="en-US" b="1" dirty="0" smtClean="0"/>
              <a:t>Scope of </a:t>
            </a:r>
            <a:r>
              <a:rPr lang="en-US" b="1" dirty="0" err="1" smtClean="0"/>
              <a:t>IoT</a:t>
            </a:r>
            <a:r>
              <a:rPr lang="en-US" b="1" dirty="0" smtClean="0"/>
              <a:t> is not just limited to just connecting things to the internet, but it allows these things to communicate and exchange data, process them as well as control them while executing applications.</a:t>
            </a:r>
            <a:endParaRPr lang="en-US" b="1" dirty="0"/>
          </a:p>
        </p:txBody>
      </p:sp>
      <p:sp>
        <p:nvSpPr>
          <p:cNvPr id="4" name="Slide Number Placeholder 3"/>
          <p:cNvSpPr>
            <a:spLocks noGrp="1"/>
          </p:cNvSpPr>
          <p:nvPr>
            <p:ph type="sldNum" sz="quarter" idx="12"/>
          </p:nvPr>
        </p:nvSpPr>
        <p:spPr/>
        <p:txBody>
          <a:bodyPr/>
          <a:lstStyle/>
          <a:p>
            <a:pPr>
              <a:defRPr/>
            </a:pPr>
            <a:fld id="{7F71B8CC-827C-4243-8E91-AB865FB68896}" type="slidenum">
              <a:rPr lang="en-US" smtClean="0"/>
              <a:pPr>
                <a:defRPr/>
              </a:pPr>
              <a:t>34</a:t>
            </a:fld>
            <a:endParaRPr lang="en-US"/>
          </a:p>
        </p:txBody>
      </p:sp>
    </p:spTree>
    <p:extLst>
      <p:ext uri="{BB962C8B-B14F-4D97-AF65-F5344CB8AC3E}">
        <p14:creationId xmlns:p14="http://schemas.microsoft.com/office/powerpoint/2010/main" xmlns="" val="305834473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1">
            <a:schemeClr val="accent6"/>
          </a:lnRef>
          <a:fillRef idx="3">
            <a:schemeClr val="accent6"/>
          </a:fillRef>
          <a:effectRef idx="2">
            <a:schemeClr val="accent6"/>
          </a:effectRef>
          <a:fontRef idx="minor">
            <a:schemeClr val="lt1"/>
          </a:fontRef>
        </p:style>
        <p:txBody>
          <a:bodyPr/>
          <a:lstStyle/>
          <a:p>
            <a:pPr algn="ctr"/>
            <a:r>
              <a:rPr lang="en-US" dirty="0" smtClean="0"/>
              <a:t>Formal Definition of </a:t>
            </a:r>
            <a:r>
              <a:rPr lang="en-US" dirty="0" err="1" smtClean="0"/>
              <a:t>IoT</a:t>
            </a:r>
            <a:endParaRPr lang="en-US" dirty="0"/>
          </a:p>
        </p:txBody>
      </p:sp>
      <p:sp>
        <p:nvSpPr>
          <p:cNvPr id="3" name="Content Placeholder 2"/>
          <p:cNvSpPr>
            <a:spLocks noGrp="1"/>
          </p:cNvSpPr>
          <p:nvPr>
            <p:ph idx="1"/>
          </p:nvPr>
        </p:nvSpPr>
        <p:spPr/>
        <p:txBody>
          <a:bodyPr>
            <a:normAutofit fontScale="92500"/>
          </a:bodyPr>
          <a:lstStyle/>
          <a:p>
            <a:pPr>
              <a:lnSpc>
                <a:spcPct val="200000"/>
              </a:lnSpc>
            </a:pPr>
            <a:r>
              <a:rPr lang="en-US" dirty="0" smtClean="0"/>
              <a:t>A </a:t>
            </a:r>
            <a:r>
              <a:rPr lang="en-US" b="1" dirty="0" smtClean="0"/>
              <a:t>dynamic global network </a:t>
            </a:r>
            <a:r>
              <a:rPr lang="en-US" dirty="0" smtClean="0"/>
              <a:t>infrastructure with </a:t>
            </a:r>
            <a:r>
              <a:rPr lang="en-US" b="1" dirty="0" smtClean="0"/>
              <a:t>self- configuring capabilities</a:t>
            </a:r>
            <a:r>
              <a:rPr lang="en-US" dirty="0" smtClean="0"/>
              <a:t> based on standard and </a:t>
            </a:r>
            <a:r>
              <a:rPr lang="en-US" b="1" dirty="0" smtClean="0"/>
              <a:t>interoperable</a:t>
            </a:r>
            <a:r>
              <a:rPr lang="en-US" dirty="0" smtClean="0"/>
              <a:t> </a:t>
            </a:r>
            <a:r>
              <a:rPr lang="en-US" b="1" dirty="0" smtClean="0"/>
              <a:t>communication protocols, </a:t>
            </a:r>
            <a:r>
              <a:rPr lang="en-US" dirty="0" smtClean="0"/>
              <a:t>where physical and virtual “things” have </a:t>
            </a:r>
            <a:r>
              <a:rPr lang="en-US" b="1" dirty="0" smtClean="0"/>
              <a:t>identities,</a:t>
            </a:r>
            <a:r>
              <a:rPr lang="en-US" dirty="0" smtClean="0"/>
              <a:t> physical attributes, and use intelligent interfaces, and are seamlessly </a:t>
            </a:r>
            <a:r>
              <a:rPr lang="en-US" b="1" dirty="0" smtClean="0"/>
              <a:t>integrated into information network </a:t>
            </a:r>
            <a:r>
              <a:rPr lang="en-US" dirty="0" smtClean="0"/>
              <a:t>that communicate data with users and environments.</a:t>
            </a:r>
            <a:endParaRPr lang="en-US" b="1" dirty="0" smtClean="0"/>
          </a:p>
          <a:p>
            <a:pPr>
              <a:lnSpc>
                <a:spcPct val="200000"/>
              </a:lnSpc>
            </a:pPr>
            <a:endParaRPr lang="en-US" b="1" dirty="0"/>
          </a:p>
        </p:txBody>
      </p:sp>
      <p:sp>
        <p:nvSpPr>
          <p:cNvPr id="4" name="Slide Number Placeholder 3"/>
          <p:cNvSpPr>
            <a:spLocks noGrp="1"/>
          </p:cNvSpPr>
          <p:nvPr>
            <p:ph type="sldNum" sz="quarter" idx="12"/>
          </p:nvPr>
        </p:nvSpPr>
        <p:spPr/>
        <p:txBody>
          <a:bodyPr/>
          <a:lstStyle/>
          <a:p>
            <a:pPr>
              <a:defRPr/>
            </a:pPr>
            <a:fld id="{7F71B8CC-827C-4243-8E91-AB865FB68896}" type="slidenum">
              <a:rPr lang="en-US" smtClean="0"/>
              <a:pPr>
                <a:defRPr/>
              </a:pPr>
              <a:t>35</a:t>
            </a:fld>
            <a:endParaRPr lang="en-US"/>
          </a:p>
        </p:txBody>
      </p:sp>
    </p:spTree>
    <p:extLst>
      <p:ext uri="{BB962C8B-B14F-4D97-AF65-F5344CB8AC3E}">
        <p14:creationId xmlns:p14="http://schemas.microsoft.com/office/powerpoint/2010/main" xmlns="" val="305933318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1">
            <a:schemeClr val="accent6"/>
          </a:lnRef>
          <a:fillRef idx="3">
            <a:schemeClr val="accent6"/>
          </a:fillRef>
          <a:effectRef idx="2">
            <a:schemeClr val="accent6"/>
          </a:effectRef>
          <a:fontRef idx="minor">
            <a:schemeClr val="lt1"/>
          </a:fontRef>
        </p:style>
        <p:txBody>
          <a:bodyPr/>
          <a:lstStyle/>
          <a:p>
            <a:pPr algn="ctr"/>
            <a:r>
              <a:rPr lang="en-US" dirty="0" smtClean="0"/>
              <a:t>Characteristics of </a:t>
            </a:r>
            <a:r>
              <a:rPr lang="en-US" dirty="0" err="1" smtClean="0"/>
              <a:t>IoT</a:t>
            </a:r>
            <a:endParaRPr lang="en-US" dirty="0"/>
          </a:p>
        </p:txBody>
      </p:sp>
      <p:sp>
        <p:nvSpPr>
          <p:cNvPr id="3" name="Content Placeholder 2"/>
          <p:cNvSpPr>
            <a:spLocks noGrp="1"/>
          </p:cNvSpPr>
          <p:nvPr>
            <p:ph idx="1"/>
          </p:nvPr>
        </p:nvSpPr>
        <p:spPr/>
        <p:txBody>
          <a:bodyPr>
            <a:normAutofit/>
          </a:bodyPr>
          <a:lstStyle/>
          <a:p>
            <a:r>
              <a:rPr lang="en-US" b="1" dirty="0" smtClean="0"/>
              <a:t>Dynamic Global network &amp; Self-Adapting</a:t>
            </a:r>
            <a:r>
              <a:rPr lang="en-US" dirty="0" smtClean="0"/>
              <a:t> : Adapt the changes w.r.t changing contexts</a:t>
            </a:r>
          </a:p>
          <a:p>
            <a:r>
              <a:rPr lang="en-US" b="1" dirty="0" smtClean="0"/>
              <a:t>Self Configuring</a:t>
            </a:r>
            <a:r>
              <a:rPr lang="en-US" dirty="0" smtClean="0"/>
              <a:t> : </a:t>
            </a:r>
            <a:r>
              <a:rPr lang="en-US" dirty="0" err="1" smtClean="0"/>
              <a:t>Eg</a:t>
            </a:r>
            <a:r>
              <a:rPr lang="en-US" dirty="0" smtClean="0"/>
              <a:t>.  Fetching latest s/w updates without manual intervention.</a:t>
            </a:r>
          </a:p>
          <a:p>
            <a:r>
              <a:rPr lang="en-US" b="1" dirty="0" smtClean="0"/>
              <a:t>Interoperable Communication Protocols </a:t>
            </a:r>
            <a:r>
              <a:rPr lang="en-US" dirty="0" smtClean="0"/>
              <a:t>: Communicate through various protocols</a:t>
            </a:r>
          </a:p>
          <a:p>
            <a:r>
              <a:rPr lang="en-US" b="1" dirty="0" smtClean="0"/>
              <a:t>Unique Identity</a:t>
            </a:r>
            <a:r>
              <a:rPr lang="en-US" dirty="0" smtClean="0"/>
              <a:t> : Such as Unique IP Address or a URI</a:t>
            </a:r>
          </a:p>
          <a:p>
            <a:r>
              <a:rPr lang="en-US" b="1" dirty="0" smtClean="0"/>
              <a:t>Integrated into Information Network</a:t>
            </a:r>
            <a:r>
              <a:rPr lang="en-US" dirty="0" smtClean="0"/>
              <a:t> : This allows to communicate and exchange data with other devices to perform certain analysis.</a:t>
            </a:r>
          </a:p>
          <a:p>
            <a:endParaRPr lang="en-US" dirty="0"/>
          </a:p>
        </p:txBody>
      </p:sp>
      <p:sp>
        <p:nvSpPr>
          <p:cNvPr id="4" name="Slide Number Placeholder 3"/>
          <p:cNvSpPr>
            <a:spLocks noGrp="1"/>
          </p:cNvSpPr>
          <p:nvPr>
            <p:ph type="sldNum" sz="quarter" idx="12"/>
          </p:nvPr>
        </p:nvSpPr>
        <p:spPr/>
        <p:txBody>
          <a:bodyPr/>
          <a:lstStyle/>
          <a:p>
            <a:pPr>
              <a:defRPr/>
            </a:pPr>
            <a:fld id="{7F71B8CC-827C-4243-8E91-AB865FB68896}" type="slidenum">
              <a:rPr lang="en-US" smtClean="0"/>
              <a:pPr>
                <a:defRPr/>
              </a:pPr>
              <a:t>36</a:t>
            </a:fld>
            <a:endParaRPr lang="en-US"/>
          </a:p>
        </p:txBody>
      </p:sp>
    </p:spTree>
    <p:extLst>
      <p:ext uri="{BB962C8B-B14F-4D97-AF65-F5344CB8AC3E}">
        <p14:creationId xmlns:p14="http://schemas.microsoft.com/office/powerpoint/2010/main" xmlns="" val="67943659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1">
            <a:schemeClr val="accent6"/>
          </a:lnRef>
          <a:fillRef idx="3">
            <a:schemeClr val="accent6"/>
          </a:fillRef>
          <a:effectRef idx="2">
            <a:schemeClr val="accent6"/>
          </a:effectRef>
          <a:fontRef idx="minor">
            <a:schemeClr val="lt1"/>
          </a:fontRef>
        </p:style>
        <p:txBody>
          <a:bodyPr/>
          <a:lstStyle/>
          <a:p>
            <a:pPr algn="ctr"/>
            <a:r>
              <a:rPr lang="en-US" dirty="0" smtClean="0"/>
              <a:t>Physical Design of </a:t>
            </a:r>
            <a:r>
              <a:rPr lang="en-US" dirty="0" err="1" smtClean="0"/>
              <a:t>IoT</a:t>
            </a:r>
            <a:endParaRPr lang="en-US" dirty="0"/>
          </a:p>
        </p:txBody>
      </p:sp>
      <p:sp>
        <p:nvSpPr>
          <p:cNvPr id="3" name="Content Placeholder 2"/>
          <p:cNvSpPr>
            <a:spLocks noGrp="1"/>
          </p:cNvSpPr>
          <p:nvPr>
            <p:ph idx="1"/>
          </p:nvPr>
        </p:nvSpPr>
        <p:spPr/>
        <p:txBody>
          <a:bodyPr/>
          <a:lstStyle/>
          <a:p>
            <a:endParaRPr lang="en-US" dirty="0" smtClean="0"/>
          </a:p>
          <a:p>
            <a:endParaRPr lang="en-US" dirty="0"/>
          </a:p>
          <a:p>
            <a:r>
              <a:rPr lang="en-US" dirty="0" smtClean="0"/>
              <a:t>Things in </a:t>
            </a:r>
            <a:r>
              <a:rPr lang="en-US" dirty="0" err="1" smtClean="0"/>
              <a:t>IoT</a:t>
            </a:r>
            <a:endParaRPr lang="en-US" dirty="0" smtClean="0"/>
          </a:p>
          <a:p>
            <a:r>
              <a:rPr lang="en-US" dirty="0" err="1" smtClean="0"/>
              <a:t>IoT</a:t>
            </a:r>
            <a:r>
              <a:rPr lang="en-US" dirty="0" smtClean="0"/>
              <a:t> Protocols</a:t>
            </a:r>
          </a:p>
          <a:p>
            <a:endParaRPr lang="en-US" dirty="0"/>
          </a:p>
        </p:txBody>
      </p:sp>
      <p:sp>
        <p:nvSpPr>
          <p:cNvPr id="4" name="Slide Number Placeholder 3"/>
          <p:cNvSpPr>
            <a:spLocks noGrp="1"/>
          </p:cNvSpPr>
          <p:nvPr>
            <p:ph type="sldNum" sz="quarter" idx="12"/>
          </p:nvPr>
        </p:nvSpPr>
        <p:spPr/>
        <p:txBody>
          <a:bodyPr/>
          <a:lstStyle/>
          <a:p>
            <a:pPr>
              <a:defRPr/>
            </a:pPr>
            <a:fld id="{7F71B8CC-827C-4243-8E91-AB865FB68896}" type="slidenum">
              <a:rPr lang="en-US" smtClean="0"/>
              <a:pPr>
                <a:defRPr/>
              </a:pPr>
              <a:t>37</a:t>
            </a:fld>
            <a:endParaRPr lang="en-US"/>
          </a:p>
        </p:txBody>
      </p:sp>
    </p:spTree>
    <p:extLst>
      <p:ext uri="{BB962C8B-B14F-4D97-AF65-F5344CB8AC3E}">
        <p14:creationId xmlns:p14="http://schemas.microsoft.com/office/powerpoint/2010/main" xmlns="" val="38233377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1">
            <a:schemeClr val="accent6"/>
          </a:lnRef>
          <a:fillRef idx="3">
            <a:schemeClr val="accent6"/>
          </a:fillRef>
          <a:effectRef idx="2">
            <a:schemeClr val="accent6"/>
          </a:effectRef>
          <a:fontRef idx="minor">
            <a:schemeClr val="lt1"/>
          </a:fontRef>
        </p:style>
        <p:txBody>
          <a:bodyPr/>
          <a:lstStyle/>
          <a:p>
            <a:pPr algn="ctr"/>
            <a:r>
              <a:rPr lang="en-US" dirty="0" smtClean="0"/>
              <a:t>Things in </a:t>
            </a:r>
            <a:r>
              <a:rPr lang="en-US" dirty="0" err="1" smtClean="0"/>
              <a:t>IoT</a:t>
            </a:r>
            <a:endParaRPr lang="en-US" dirty="0"/>
          </a:p>
        </p:txBody>
      </p:sp>
      <p:sp>
        <p:nvSpPr>
          <p:cNvPr id="3" name="Content Placeholder 2"/>
          <p:cNvSpPr>
            <a:spLocks noGrp="1"/>
          </p:cNvSpPr>
          <p:nvPr>
            <p:ph idx="1"/>
          </p:nvPr>
        </p:nvSpPr>
        <p:spPr/>
        <p:txBody>
          <a:bodyPr>
            <a:normAutofit/>
          </a:bodyPr>
          <a:lstStyle/>
          <a:p>
            <a:pPr algn="just">
              <a:lnSpc>
                <a:spcPct val="150000"/>
              </a:lnSpc>
            </a:pPr>
            <a:r>
              <a:rPr lang="en-US" dirty="0" smtClean="0"/>
              <a:t>Refers to </a:t>
            </a:r>
            <a:r>
              <a:rPr lang="en-US" dirty="0" err="1" smtClean="0"/>
              <a:t>IoT</a:t>
            </a:r>
            <a:r>
              <a:rPr lang="en-US" dirty="0" smtClean="0"/>
              <a:t> devices which have unique identities that can perform sensing, actuating and monitoring capabilities.</a:t>
            </a:r>
          </a:p>
          <a:p>
            <a:pPr algn="just">
              <a:lnSpc>
                <a:spcPct val="150000"/>
              </a:lnSpc>
            </a:pPr>
            <a:r>
              <a:rPr lang="en-US" dirty="0" err="1" smtClean="0"/>
              <a:t>IoT</a:t>
            </a:r>
            <a:r>
              <a:rPr lang="en-US" dirty="0" smtClean="0"/>
              <a:t> devices can exchange data with other connected devices or collect data from other devices and process the data either locally or send the data to centralized servers or cloud – based application back-ends for processing the data. </a:t>
            </a:r>
            <a:endParaRPr lang="en-US" dirty="0"/>
          </a:p>
        </p:txBody>
      </p:sp>
      <p:sp>
        <p:nvSpPr>
          <p:cNvPr id="4" name="Slide Number Placeholder 3"/>
          <p:cNvSpPr>
            <a:spLocks noGrp="1"/>
          </p:cNvSpPr>
          <p:nvPr>
            <p:ph type="sldNum" sz="quarter" idx="12"/>
          </p:nvPr>
        </p:nvSpPr>
        <p:spPr/>
        <p:txBody>
          <a:bodyPr/>
          <a:lstStyle/>
          <a:p>
            <a:pPr>
              <a:defRPr/>
            </a:pPr>
            <a:fld id="{7F71B8CC-827C-4243-8E91-AB865FB68896}" type="slidenum">
              <a:rPr lang="en-US" smtClean="0"/>
              <a:pPr>
                <a:defRPr/>
              </a:pPr>
              <a:t>38</a:t>
            </a:fld>
            <a:endParaRPr lang="en-US"/>
          </a:p>
        </p:txBody>
      </p:sp>
    </p:spTree>
    <p:extLst>
      <p:ext uri="{BB962C8B-B14F-4D97-AF65-F5344CB8AC3E}">
        <p14:creationId xmlns:p14="http://schemas.microsoft.com/office/powerpoint/2010/main" xmlns="" val="145818441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5"/>
          <p:cNvGrpSpPr/>
          <p:nvPr/>
        </p:nvGrpSpPr>
        <p:grpSpPr>
          <a:xfrm>
            <a:off x="3448093" y="940527"/>
            <a:ext cx="7681465" cy="5603779"/>
            <a:chOff x="3835045" y="1084780"/>
            <a:chExt cx="8069407" cy="5664057"/>
          </a:xfrm>
        </p:grpSpPr>
        <p:sp>
          <p:nvSpPr>
            <p:cNvPr id="7" name="TextBox 6"/>
            <p:cNvSpPr txBox="1"/>
            <p:nvPr/>
          </p:nvSpPr>
          <p:spPr>
            <a:xfrm>
              <a:off x="3835046" y="1812571"/>
              <a:ext cx="2539754" cy="342196"/>
            </a:xfrm>
            <a:prstGeom prst="rect">
              <a:avLst/>
            </a:prstGeom>
            <a:noFill/>
          </p:spPr>
          <p:txBody>
            <a:bodyPr wrap="square" rtlCol="0">
              <a:spAutoFit/>
            </a:bodyPr>
            <a:lstStyle/>
            <a:p>
              <a:pPr algn="ctr"/>
              <a:r>
                <a:rPr lang="en-IN" sz="1600" dirty="0" smtClean="0">
                  <a:solidFill>
                    <a:schemeClr val="tx1">
                      <a:lumMod val="50000"/>
                      <a:lumOff val="50000"/>
                    </a:schemeClr>
                  </a:solidFill>
                  <a:latin typeface="Raleway" panose="020B0003030101060003" pitchFamily="34" charset="0"/>
                </a:rPr>
                <a:t>Integrated Application</a:t>
              </a:r>
              <a:endParaRPr lang="id-ID" sz="1600" dirty="0">
                <a:solidFill>
                  <a:schemeClr val="tx1">
                    <a:lumMod val="50000"/>
                    <a:lumOff val="50000"/>
                  </a:schemeClr>
                </a:solidFill>
                <a:latin typeface="Raleway" panose="020B0003030101060003" pitchFamily="34" charset="0"/>
              </a:endParaRPr>
            </a:p>
          </p:txBody>
        </p:sp>
        <p:sp>
          <p:nvSpPr>
            <p:cNvPr id="8" name="TextBox 7"/>
            <p:cNvSpPr txBox="1"/>
            <p:nvPr/>
          </p:nvSpPr>
          <p:spPr>
            <a:xfrm>
              <a:off x="3835046" y="2896623"/>
              <a:ext cx="2539754" cy="342196"/>
            </a:xfrm>
            <a:prstGeom prst="rect">
              <a:avLst/>
            </a:prstGeom>
            <a:noFill/>
          </p:spPr>
          <p:txBody>
            <a:bodyPr wrap="square" rtlCol="0">
              <a:spAutoFit/>
            </a:bodyPr>
            <a:lstStyle/>
            <a:p>
              <a:pPr algn="ctr"/>
              <a:r>
                <a:rPr lang="en-IN" sz="1600" dirty="0" smtClean="0">
                  <a:solidFill>
                    <a:schemeClr val="tx1">
                      <a:lumMod val="50000"/>
                      <a:lumOff val="50000"/>
                    </a:schemeClr>
                  </a:solidFill>
                  <a:latin typeface="Raleway" panose="020B0003030101060003" pitchFamily="34" charset="0"/>
                </a:rPr>
                <a:t>Information Processing</a:t>
              </a:r>
              <a:endParaRPr lang="id-ID" sz="1600" dirty="0">
                <a:solidFill>
                  <a:schemeClr val="tx1">
                    <a:lumMod val="50000"/>
                    <a:lumOff val="50000"/>
                  </a:schemeClr>
                </a:solidFill>
                <a:latin typeface="Raleway" panose="020B0003030101060003" pitchFamily="34" charset="0"/>
              </a:endParaRPr>
            </a:p>
          </p:txBody>
        </p:sp>
        <p:sp>
          <p:nvSpPr>
            <p:cNvPr id="9" name="TextBox 8"/>
            <p:cNvSpPr txBox="1"/>
            <p:nvPr/>
          </p:nvSpPr>
          <p:spPr>
            <a:xfrm>
              <a:off x="3835045" y="4626219"/>
              <a:ext cx="2539754" cy="342196"/>
            </a:xfrm>
            <a:prstGeom prst="rect">
              <a:avLst/>
            </a:prstGeom>
            <a:noFill/>
          </p:spPr>
          <p:txBody>
            <a:bodyPr wrap="square" rtlCol="0">
              <a:spAutoFit/>
            </a:bodyPr>
            <a:lstStyle/>
            <a:p>
              <a:pPr algn="ctr"/>
              <a:r>
                <a:rPr lang="en-IN" sz="1600" dirty="0" smtClean="0">
                  <a:solidFill>
                    <a:schemeClr val="tx1">
                      <a:lumMod val="50000"/>
                      <a:lumOff val="50000"/>
                    </a:schemeClr>
                  </a:solidFill>
                  <a:latin typeface="Raleway" panose="020B0003030101060003" pitchFamily="34" charset="0"/>
                </a:rPr>
                <a:t>Network Construction</a:t>
              </a:r>
              <a:endParaRPr lang="id-ID" sz="1600" dirty="0">
                <a:solidFill>
                  <a:schemeClr val="tx1">
                    <a:lumMod val="50000"/>
                    <a:lumOff val="50000"/>
                  </a:schemeClr>
                </a:solidFill>
                <a:latin typeface="Raleway" panose="020B0003030101060003" pitchFamily="34" charset="0"/>
              </a:endParaRPr>
            </a:p>
          </p:txBody>
        </p:sp>
        <p:sp>
          <p:nvSpPr>
            <p:cNvPr id="10" name="TextBox 9"/>
            <p:cNvSpPr txBox="1"/>
            <p:nvPr/>
          </p:nvSpPr>
          <p:spPr>
            <a:xfrm>
              <a:off x="3835046" y="6355816"/>
              <a:ext cx="2539754" cy="342196"/>
            </a:xfrm>
            <a:prstGeom prst="rect">
              <a:avLst/>
            </a:prstGeom>
            <a:noFill/>
          </p:spPr>
          <p:txBody>
            <a:bodyPr wrap="square" rtlCol="0">
              <a:spAutoFit/>
            </a:bodyPr>
            <a:lstStyle/>
            <a:p>
              <a:pPr algn="ctr"/>
              <a:r>
                <a:rPr lang="en-IN" sz="1600" dirty="0" smtClean="0">
                  <a:solidFill>
                    <a:schemeClr val="tx1">
                      <a:lumMod val="50000"/>
                      <a:lumOff val="50000"/>
                    </a:schemeClr>
                  </a:solidFill>
                  <a:latin typeface="Raleway" panose="020B0003030101060003" pitchFamily="34" charset="0"/>
                </a:rPr>
                <a:t>Sensing &amp; Identification</a:t>
              </a:r>
              <a:endParaRPr lang="id-ID" sz="1600" dirty="0">
                <a:solidFill>
                  <a:schemeClr val="tx1">
                    <a:lumMod val="50000"/>
                    <a:lumOff val="50000"/>
                  </a:schemeClr>
                </a:solidFill>
                <a:latin typeface="Raleway" panose="020B0003030101060003" pitchFamily="34" charset="0"/>
              </a:endParaRPr>
            </a:p>
          </p:txBody>
        </p:sp>
        <p:grpSp>
          <p:nvGrpSpPr>
            <p:cNvPr id="4" name="Group 10"/>
            <p:cNvGrpSpPr/>
            <p:nvPr/>
          </p:nvGrpSpPr>
          <p:grpSpPr>
            <a:xfrm>
              <a:off x="6374799" y="1084780"/>
              <a:ext cx="5529653" cy="5664057"/>
              <a:chOff x="2242747" y="1196923"/>
              <a:chExt cx="5529653" cy="5664057"/>
            </a:xfrm>
          </p:grpSpPr>
          <p:pic>
            <p:nvPicPr>
              <p:cNvPr id="12" name="Picture 3"/>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2347741" y="1196923"/>
                <a:ext cx="5334000" cy="560959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13" name="TextBox 12"/>
              <p:cNvSpPr txBox="1"/>
              <p:nvPr/>
            </p:nvSpPr>
            <p:spPr>
              <a:xfrm>
                <a:off x="3379570" y="1932801"/>
                <a:ext cx="1116230" cy="279979"/>
              </a:xfrm>
              <a:prstGeom prst="rect">
                <a:avLst/>
              </a:prstGeom>
              <a:noFill/>
            </p:spPr>
            <p:txBody>
              <a:bodyPr wrap="square" rtlCol="0">
                <a:spAutoFit/>
              </a:bodyPr>
              <a:lstStyle/>
              <a:p>
                <a:pPr defTabSz="914400" hangingPunct="1">
                  <a:lnSpc>
                    <a:spcPct val="100000"/>
                  </a:lnSpc>
                  <a:buClrTx/>
                  <a:buSzTx/>
                  <a:buFontTx/>
                  <a:buNone/>
                </a:pPr>
                <a:r>
                  <a:rPr lang="en-US" sz="1200" dirty="0" smtClean="0">
                    <a:solidFill>
                      <a:srgbClr val="2F2B20"/>
                    </a:solidFill>
                    <a:latin typeface="Calibri"/>
                    <a:ea typeface="+mn-ea"/>
                  </a:rPr>
                  <a:t>Smart Grid</a:t>
                </a:r>
                <a:endParaRPr lang="en-US" sz="1200" dirty="0">
                  <a:solidFill>
                    <a:srgbClr val="2F2B20"/>
                  </a:solidFill>
                  <a:latin typeface="Calibri"/>
                  <a:ea typeface="+mn-ea"/>
                </a:endParaRPr>
              </a:p>
            </p:txBody>
          </p:sp>
          <p:sp>
            <p:nvSpPr>
              <p:cNvPr id="14" name="TextBox 13"/>
              <p:cNvSpPr txBox="1"/>
              <p:nvPr/>
            </p:nvSpPr>
            <p:spPr>
              <a:xfrm>
                <a:off x="4293970" y="1932801"/>
                <a:ext cx="1268630" cy="279979"/>
              </a:xfrm>
              <a:prstGeom prst="rect">
                <a:avLst/>
              </a:prstGeom>
              <a:noFill/>
            </p:spPr>
            <p:txBody>
              <a:bodyPr wrap="square" rtlCol="0">
                <a:spAutoFit/>
              </a:bodyPr>
              <a:lstStyle/>
              <a:p>
                <a:pPr defTabSz="914400" hangingPunct="1">
                  <a:lnSpc>
                    <a:spcPct val="100000"/>
                  </a:lnSpc>
                  <a:buClrTx/>
                  <a:buSzTx/>
                  <a:buFontTx/>
                  <a:buNone/>
                </a:pPr>
                <a:r>
                  <a:rPr lang="en-US" sz="1200" dirty="0" smtClean="0">
                    <a:solidFill>
                      <a:srgbClr val="2F2B20"/>
                    </a:solidFill>
                    <a:latin typeface="Calibri"/>
                    <a:ea typeface="+mn-ea"/>
                  </a:rPr>
                  <a:t>Green Building</a:t>
                </a:r>
                <a:endParaRPr lang="en-US" sz="1200" dirty="0">
                  <a:solidFill>
                    <a:srgbClr val="2F2B20"/>
                  </a:solidFill>
                  <a:latin typeface="Calibri"/>
                  <a:ea typeface="+mn-ea"/>
                </a:endParaRPr>
              </a:p>
            </p:txBody>
          </p:sp>
          <p:sp>
            <p:nvSpPr>
              <p:cNvPr id="15" name="TextBox 14"/>
              <p:cNvSpPr txBox="1"/>
              <p:nvPr/>
            </p:nvSpPr>
            <p:spPr>
              <a:xfrm>
                <a:off x="5334001" y="1932801"/>
                <a:ext cx="1649629" cy="279979"/>
              </a:xfrm>
              <a:prstGeom prst="rect">
                <a:avLst/>
              </a:prstGeom>
              <a:noFill/>
            </p:spPr>
            <p:txBody>
              <a:bodyPr wrap="square" rtlCol="0">
                <a:spAutoFit/>
              </a:bodyPr>
              <a:lstStyle/>
              <a:p>
                <a:pPr defTabSz="914400" hangingPunct="1">
                  <a:lnSpc>
                    <a:spcPct val="100000"/>
                  </a:lnSpc>
                  <a:buClrTx/>
                  <a:buSzTx/>
                  <a:buFontTx/>
                  <a:buNone/>
                </a:pPr>
                <a:r>
                  <a:rPr lang="en-US" sz="1200" dirty="0" smtClean="0">
                    <a:solidFill>
                      <a:srgbClr val="2F2B20"/>
                    </a:solidFill>
                    <a:latin typeface="Calibri"/>
                    <a:ea typeface="+mn-ea"/>
                  </a:rPr>
                  <a:t>Smart Transport</a:t>
                </a:r>
                <a:endParaRPr lang="en-US" sz="1200" dirty="0">
                  <a:solidFill>
                    <a:srgbClr val="2F2B20"/>
                  </a:solidFill>
                  <a:latin typeface="Calibri"/>
                  <a:ea typeface="+mn-ea"/>
                </a:endParaRPr>
              </a:p>
            </p:txBody>
          </p:sp>
          <p:sp>
            <p:nvSpPr>
              <p:cNvPr id="16" name="TextBox 15"/>
              <p:cNvSpPr txBox="1"/>
              <p:nvPr/>
            </p:nvSpPr>
            <p:spPr>
              <a:xfrm>
                <a:off x="6503770" y="1932801"/>
                <a:ext cx="1116230" cy="279979"/>
              </a:xfrm>
              <a:prstGeom prst="rect">
                <a:avLst/>
              </a:prstGeom>
              <a:noFill/>
            </p:spPr>
            <p:txBody>
              <a:bodyPr wrap="square" rtlCol="0">
                <a:spAutoFit/>
              </a:bodyPr>
              <a:lstStyle/>
              <a:p>
                <a:pPr defTabSz="914400" hangingPunct="1">
                  <a:lnSpc>
                    <a:spcPct val="100000"/>
                  </a:lnSpc>
                  <a:buClrTx/>
                  <a:buSzTx/>
                  <a:buFontTx/>
                  <a:buNone/>
                </a:pPr>
                <a:r>
                  <a:rPr lang="en-US" sz="1200" dirty="0" err="1" smtClean="0">
                    <a:solidFill>
                      <a:srgbClr val="2F2B20"/>
                    </a:solidFill>
                    <a:latin typeface="Calibri"/>
                    <a:ea typeface="+mn-ea"/>
                  </a:rPr>
                  <a:t>Env</a:t>
                </a:r>
                <a:r>
                  <a:rPr lang="en-US" sz="1200" dirty="0" smtClean="0">
                    <a:solidFill>
                      <a:srgbClr val="2F2B20"/>
                    </a:solidFill>
                    <a:latin typeface="Calibri"/>
                    <a:ea typeface="+mn-ea"/>
                  </a:rPr>
                  <a:t>. Monitor</a:t>
                </a:r>
                <a:endParaRPr lang="en-US" sz="1200" dirty="0">
                  <a:solidFill>
                    <a:srgbClr val="2F2B20"/>
                  </a:solidFill>
                  <a:latin typeface="Calibri"/>
                  <a:ea typeface="+mn-ea"/>
                </a:endParaRPr>
              </a:p>
            </p:txBody>
          </p:sp>
          <p:sp>
            <p:nvSpPr>
              <p:cNvPr id="17" name="TextBox 16"/>
              <p:cNvSpPr txBox="1"/>
              <p:nvPr/>
            </p:nvSpPr>
            <p:spPr>
              <a:xfrm>
                <a:off x="2286000" y="3073055"/>
                <a:ext cx="1116230" cy="279979"/>
              </a:xfrm>
              <a:prstGeom prst="rect">
                <a:avLst/>
              </a:prstGeom>
              <a:noFill/>
            </p:spPr>
            <p:txBody>
              <a:bodyPr wrap="square" rtlCol="0">
                <a:spAutoFit/>
              </a:bodyPr>
              <a:lstStyle/>
              <a:p>
                <a:pPr defTabSz="914400" hangingPunct="1">
                  <a:lnSpc>
                    <a:spcPct val="100000"/>
                  </a:lnSpc>
                  <a:buClrTx/>
                  <a:buSzTx/>
                  <a:buFontTx/>
                  <a:buNone/>
                </a:pPr>
                <a:r>
                  <a:rPr lang="en-US" sz="1200" dirty="0" smtClean="0">
                    <a:solidFill>
                      <a:srgbClr val="2F2B20"/>
                    </a:solidFill>
                    <a:latin typeface="Calibri"/>
                    <a:ea typeface="+mn-ea"/>
                  </a:rPr>
                  <a:t>Data Center</a:t>
                </a:r>
                <a:endParaRPr lang="en-US" sz="1200" dirty="0">
                  <a:solidFill>
                    <a:srgbClr val="2F2B20"/>
                  </a:solidFill>
                  <a:latin typeface="Calibri"/>
                  <a:ea typeface="+mn-ea"/>
                </a:endParaRPr>
              </a:p>
            </p:txBody>
          </p:sp>
          <p:sp>
            <p:nvSpPr>
              <p:cNvPr id="18" name="TextBox 17"/>
              <p:cNvSpPr txBox="1"/>
              <p:nvPr/>
            </p:nvSpPr>
            <p:spPr>
              <a:xfrm>
                <a:off x="3379570" y="3075801"/>
                <a:ext cx="1116230" cy="279979"/>
              </a:xfrm>
              <a:prstGeom prst="rect">
                <a:avLst/>
              </a:prstGeom>
              <a:noFill/>
            </p:spPr>
            <p:txBody>
              <a:bodyPr wrap="square" rtlCol="0">
                <a:spAutoFit/>
              </a:bodyPr>
              <a:lstStyle/>
              <a:p>
                <a:pPr defTabSz="914400" hangingPunct="1">
                  <a:lnSpc>
                    <a:spcPct val="100000"/>
                  </a:lnSpc>
                  <a:buClrTx/>
                  <a:buSzTx/>
                  <a:buFontTx/>
                  <a:buNone/>
                </a:pPr>
                <a:r>
                  <a:rPr lang="en-US" sz="1200" dirty="0" smtClean="0">
                    <a:solidFill>
                      <a:srgbClr val="2F2B20"/>
                    </a:solidFill>
                    <a:latin typeface="Calibri"/>
                    <a:ea typeface="+mn-ea"/>
                  </a:rPr>
                  <a:t>Search Engine</a:t>
                </a:r>
                <a:endParaRPr lang="en-US" sz="1200" dirty="0">
                  <a:solidFill>
                    <a:srgbClr val="2F2B20"/>
                  </a:solidFill>
                  <a:latin typeface="Calibri"/>
                  <a:ea typeface="+mn-ea"/>
                </a:endParaRPr>
              </a:p>
            </p:txBody>
          </p:sp>
          <p:sp>
            <p:nvSpPr>
              <p:cNvPr id="19" name="TextBox 18"/>
              <p:cNvSpPr txBox="1"/>
              <p:nvPr/>
            </p:nvSpPr>
            <p:spPr>
              <a:xfrm>
                <a:off x="4370171" y="3075801"/>
                <a:ext cx="1268630" cy="279979"/>
              </a:xfrm>
              <a:prstGeom prst="rect">
                <a:avLst/>
              </a:prstGeom>
              <a:noFill/>
            </p:spPr>
            <p:txBody>
              <a:bodyPr wrap="square" rtlCol="0">
                <a:spAutoFit/>
              </a:bodyPr>
              <a:lstStyle/>
              <a:p>
                <a:pPr defTabSz="914400" hangingPunct="1">
                  <a:lnSpc>
                    <a:spcPct val="100000"/>
                  </a:lnSpc>
                  <a:buClrTx/>
                  <a:buSzTx/>
                  <a:buFontTx/>
                  <a:buNone/>
                </a:pPr>
                <a:r>
                  <a:rPr lang="en-US" sz="1200" dirty="0" smtClean="0">
                    <a:solidFill>
                      <a:srgbClr val="2F2B20"/>
                    </a:solidFill>
                    <a:latin typeface="Calibri"/>
                    <a:ea typeface="+mn-ea"/>
                  </a:rPr>
                  <a:t>Smart Decision</a:t>
                </a:r>
                <a:endParaRPr lang="en-US" sz="1200" dirty="0">
                  <a:solidFill>
                    <a:srgbClr val="2F2B20"/>
                  </a:solidFill>
                  <a:latin typeface="Calibri"/>
                  <a:ea typeface="+mn-ea"/>
                </a:endParaRPr>
              </a:p>
            </p:txBody>
          </p:sp>
          <p:sp>
            <p:nvSpPr>
              <p:cNvPr id="20" name="TextBox 19"/>
              <p:cNvSpPr txBox="1"/>
              <p:nvPr/>
            </p:nvSpPr>
            <p:spPr>
              <a:xfrm>
                <a:off x="5486399" y="3075801"/>
                <a:ext cx="1295400" cy="279979"/>
              </a:xfrm>
              <a:prstGeom prst="rect">
                <a:avLst/>
              </a:prstGeom>
              <a:noFill/>
            </p:spPr>
            <p:txBody>
              <a:bodyPr wrap="square" rtlCol="0">
                <a:spAutoFit/>
              </a:bodyPr>
              <a:lstStyle/>
              <a:p>
                <a:pPr defTabSz="914400" hangingPunct="1">
                  <a:lnSpc>
                    <a:spcPct val="100000"/>
                  </a:lnSpc>
                  <a:buClrTx/>
                  <a:buSzTx/>
                  <a:buFontTx/>
                  <a:buNone/>
                </a:pPr>
                <a:r>
                  <a:rPr lang="en-US" sz="1200" dirty="0" smtClean="0">
                    <a:solidFill>
                      <a:srgbClr val="2F2B20"/>
                    </a:solidFill>
                    <a:latin typeface="Calibri"/>
                    <a:ea typeface="+mn-ea"/>
                  </a:rPr>
                  <a:t>Info. Security</a:t>
                </a:r>
                <a:endParaRPr lang="en-US" sz="1200" dirty="0">
                  <a:solidFill>
                    <a:srgbClr val="2F2B20"/>
                  </a:solidFill>
                  <a:latin typeface="Calibri"/>
                  <a:ea typeface="+mn-ea"/>
                </a:endParaRPr>
              </a:p>
            </p:txBody>
          </p:sp>
          <p:sp>
            <p:nvSpPr>
              <p:cNvPr id="21" name="TextBox 20"/>
              <p:cNvSpPr txBox="1"/>
              <p:nvPr/>
            </p:nvSpPr>
            <p:spPr>
              <a:xfrm>
                <a:off x="6503770" y="3075801"/>
                <a:ext cx="1116230" cy="279979"/>
              </a:xfrm>
              <a:prstGeom prst="rect">
                <a:avLst/>
              </a:prstGeom>
              <a:noFill/>
            </p:spPr>
            <p:txBody>
              <a:bodyPr wrap="square" rtlCol="0">
                <a:spAutoFit/>
              </a:bodyPr>
              <a:lstStyle/>
              <a:p>
                <a:pPr defTabSz="914400" hangingPunct="1">
                  <a:lnSpc>
                    <a:spcPct val="100000"/>
                  </a:lnSpc>
                  <a:buClrTx/>
                  <a:buSzTx/>
                  <a:buFontTx/>
                  <a:buNone/>
                </a:pPr>
                <a:r>
                  <a:rPr lang="en-US" sz="1200" dirty="0" smtClean="0">
                    <a:solidFill>
                      <a:srgbClr val="2F2B20"/>
                    </a:solidFill>
                    <a:latin typeface="Calibri"/>
                    <a:ea typeface="+mn-ea"/>
                  </a:rPr>
                  <a:t>Data Mining</a:t>
                </a:r>
                <a:endParaRPr lang="en-US" sz="1200" dirty="0">
                  <a:solidFill>
                    <a:srgbClr val="2F2B20"/>
                  </a:solidFill>
                  <a:latin typeface="Calibri"/>
                  <a:ea typeface="+mn-ea"/>
                </a:endParaRPr>
              </a:p>
            </p:txBody>
          </p:sp>
          <p:sp>
            <p:nvSpPr>
              <p:cNvPr id="22" name="TextBox 21"/>
              <p:cNvSpPr txBox="1"/>
              <p:nvPr/>
            </p:nvSpPr>
            <p:spPr>
              <a:xfrm>
                <a:off x="3200400" y="4343400"/>
                <a:ext cx="1116230" cy="279979"/>
              </a:xfrm>
              <a:prstGeom prst="rect">
                <a:avLst/>
              </a:prstGeom>
              <a:noFill/>
            </p:spPr>
            <p:txBody>
              <a:bodyPr wrap="square" rtlCol="0">
                <a:spAutoFit/>
              </a:bodyPr>
              <a:lstStyle/>
              <a:p>
                <a:pPr defTabSz="914400" hangingPunct="1">
                  <a:lnSpc>
                    <a:spcPct val="100000"/>
                  </a:lnSpc>
                  <a:buClrTx/>
                  <a:buSzTx/>
                  <a:buFontTx/>
                  <a:buNone/>
                </a:pPr>
                <a:r>
                  <a:rPr lang="en-US" sz="1200" dirty="0" smtClean="0">
                    <a:solidFill>
                      <a:srgbClr val="2F2B20"/>
                    </a:solidFill>
                    <a:latin typeface="Calibri"/>
                    <a:ea typeface="+mn-ea"/>
                  </a:rPr>
                  <a:t>WWAN</a:t>
                </a:r>
                <a:endParaRPr lang="en-US" sz="1200" dirty="0">
                  <a:solidFill>
                    <a:srgbClr val="2F2B20"/>
                  </a:solidFill>
                  <a:latin typeface="Calibri"/>
                  <a:ea typeface="+mn-ea"/>
                </a:endParaRPr>
              </a:p>
            </p:txBody>
          </p:sp>
          <p:sp>
            <p:nvSpPr>
              <p:cNvPr id="23" name="TextBox 22"/>
              <p:cNvSpPr txBox="1"/>
              <p:nvPr/>
            </p:nvSpPr>
            <p:spPr>
              <a:xfrm>
                <a:off x="3150970" y="5410200"/>
                <a:ext cx="1116230" cy="279979"/>
              </a:xfrm>
              <a:prstGeom prst="rect">
                <a:avLst/>
              </a:prstGeom>
              <a:noFill/>
            </p:spPr>
            <p:txBody>
              <a:bodyPr wrap="square" rtlCol="0">
                <a:spAutoFit/>
              </a:bodyPr>
              <a:lstStyle/>
              <a:p>
                <a:pPr defTabSz="914400" hangingPunct="1">
                  <a:lnSpc>
                    <a:spcPct val="100000"/>
                  </a:lnSpc>
                  <a:buClrTx/>
                  <a:buSzTx/>
                  <a:buFontTx/>
                  <a:buNone/>
                </a:pPr>
                <a:r>
                  <a:rPr lang="en-US" sz="1200" dirty="0" smtClean="0">
                    <a:solidFill>
                      <a:srgbClr val="2F2B20"/>
                    </a:solidFill>
                    <a:latin typeface="Calibri"/>
                    <a:ea typeface="+mn-ea"/>
                  </a:rPr>
                  <a:t>WPAN</a:t>
                </a:r>
                <a:endParaRPr lang="en-US" sz="1200" dirty="0">
                  <a:solidFill>
                    <a:srgbClr val="2F2B20"/>
                  </a:solidFill>
                  <a:latin typeface="Calibri"/>
                  <a:ea typeface="+mn-ea"/>
                </a:endParaRPr>
              </a:p>
            </p:txBody>
          </p:sp>
          <p:sp>
            <p:nvSpPr>
              <p:cNvPr id="24" name="TextBox 23"/>
              <p:cNvSpPr txBox="1"/>
              <p:nvPr/>
            </p:nvSpPr>
            <p:spPr>
              <a:xfrm>
                <a:off x="5894170" y="4397461"/>
                <a:ext cx="1116230" cy="279979"/>
              </a:xfrm>
              <a:prstGeom prst="rect">
                <a:avLst/>
              </a:prstGeom>
              <a:noFill/>
            </p:spPr>
            <p:txBody>
              <a:bodyPr wrap="square" rtlCol="0">
                <a:spAutoFit/>
              </a:bodyPr>
              <a:lstStyle/>
              <a:p>
                <a:pPr defTabSz="914400" hangingPunct="1">
                  <a:lnSpc>
                    <a:spcPct val="100000"/>
                  </a:lnSpc>
                  <a:buClrTx/>
                  <a:buSzTx/>
                  <a:buFontTx/>
                  <a:buNone/>
                </a:pPr>
                <a:r>
                  <a:rPr lang="en-US" sz="1200" dirty="0" smtClean="0">
                    <a:solidFill>
                      <a:srgbClr val="2F2B20"/>
                    </a:solidFill>
                    <a:latin typeface="Calibri"/>
                    <a:ea typeface="+mn-ea"/>
                  </a:rPr>
                  <a:t>WMAN</a:t>
                </a:r>
                <a:endParaRPr lang="en-US" sz="1200" dirty="0">
                  <a:solidFill>
                    <a:srgbClr val="2F2B20"/>
                  </a:solidFill>
                  <a:latin typeface="Calibri"/>
                  <a:ea typeface="+mn-ea"/>
                </a:endParaRPr>
              </a:p>
            </p:txBody>
          </p:sp>
          <p:sp>
            <p:nvSpPr>
              <p:cNvPr id="25" name="TextBox 24"/>
              <p:cNvSpPr txBox="1"/>
              <p:nvPr/>
            </p:nvSpPr>
            <p:spPr>
              <a:xfrm>
                <a:off x="5970370" y="5464261"/>
                <a:ext cx="1116230" cy="279979"/>
              </a:xfrm>
              <a:prstGeom prst="rect">
                <a:avLst/>
              </a:prstGeom>
              <a:noFill/>
            </p:spPr>
            <p:txBody>
              <a:bodyPr wrap="square" rtlCol="0">
                <a:spAutoFit/>
              </a:bodyPr>
              <a:lstStyle/>
              <a:p>
                <a:pPr defTabSz="914400" hangingPunct="1">
                  <a:lnSpc>
                    <a:spcPct val="100000"/>
                  </a:lnSpc>
                  <a:buClrTx/>
                  <a:buSzTx/>
                  <a:buFontTx/>
                  <a:buNone/>
                </a:pPr>
                <a:r>
                  <a:rPr lang="en-US" sz="1200" dirty="0" smtClean="0">
                    <a:solidFill>
                      <a:srgbClr val="2F2B20"/>
                    </a:solidFill>
                    <a:latin typeface="Calibri"/>
                    <a:ea typeface="+mn-ea"/>
                  </a:rPr>
                  <a:t>WLAN</a:t>
                </a:r>
                <a:endParaRPr lang="en-US" sz="1200" dirty="0">
                  <a:solidFill>
                    <a:srgbClr val="2F2B20"/>
                  </a:solidFill>
                  <a:latin typeface="Calibri"/>
                  <a:ea typeface="+mn-ea"/>
                </a:endParaRPr>
              </a:p>
            </p:txBody>
          </p:sp>
          <p:sp>
            <p:nvSpPr>
              <p:cNvPr id="26" name="TextBox 25"/>
              <p:cNvSpPr txBox="1"/>
              <p:nvPr/>
            </p:nvSpPr>
            <p:spPr>
              <a:xfrm>
                <a:off x="4522569" y="5133201"/>
                <a:ext cx="1116230" cy="279979"/>
              </a:xfrm>
              <a:prstGeom prst="rect">
                <a:avLst/>
              </a:prstGeom>
              <a:noFill/>
            </p:spPr>
            <p:txBody>
              <a:bodyPr wrap="square" rtlCol="0">
                <a:spAutoFit/>
              </a:bodyPr>
              <a:lstStyle/>
              <a:p>
                <a:pPr defTabSz="914400" hangingPunct="1">
                  <a:lnSpc>
                    <a:spcPct val="100000"/>
                  </a:lnSpc>
                  <a:buClrTx/>
                  <a:buSzTx/>
                  <a:buFontTx/>
                  <a:buNone/>
                </a:pPr>
                <a:r>
                  <a:rPr lang="en-US" sz="1200" dirty="0" smtClean="0">
                    <a:solidFill>
                      <a:srgbClr val="2F2B20"/>
                    </a:solidFill>
                    <a:latin typeface="Calibri"/>
                    <a:ea typeface="+mn-ea"/>
                  </a:rPr>
                  <a:t>Internet</a:t>
                </a:r>
                <a:endParaRPr lang="en-US" sz="1200" dirty="0">
                  <a:solidFill>
                    <a:srgbClr val="2F2B20"/>
                  </a:solidFill>
                  <a:latin typeface="Calibri"/>
                  <a:ea typeface="+mn-ea"/>
                </a:endParaRPr>
              </a:p>
            </p:txBody>
          </p:sp>
          <p:sp>
            <p:nvSpPr>
              <p:cNvPr id="27" name="TextBox 26"/>
              <p:cNvSpPr txBox="1"/>
              <p:nvPr/>
            </p:nvSpPr>
            <p:spPr>
              <a:xfrm>
                <a:off x="2242747" y="6578255"/>
                <a:ext cx="1116230" cy="279979"/>
              </a:xfrm>
              <a:prstGeom prst="rect">
                <a:avLst/>
              </a:prstGeom>
              <a:noFill/>
            </p:spPr>
            <p:txBody>
              <a:bodyPr wrap="square" rtlCol="0">
                <a:spAutoFit/>
              </a:bodyPr>
              <a:lstStyle/>
              <a:p>
                <a:pPr algn="ctr" defTabSz="914400" hangingPunct="1">
                  <a:lnSpc>
                    <a:spcPct val="100000"/>
                  </a:lnSpc>
                  <a:buClrTx/>
                  <a:buSzTx/>
                  <a:buFontTx/>
                  <a:buNone/>
                </a:pPr>
                <a:r>
                  <a:rPr lang="en-US" sz="1200" dirty="0" smtClean="0">
                    <a:solidFill>
                      <a:srgbClr val="2F2B20"/>
                    </a:solidFill>
                    <a:latin typeface="Calibri"/>
                    <a:ea typeface="+mn-ea"/>
                  </a:rPr>
                  <a:t>GPS</a:t>
                </a:r>
                <a:endParaRPr lang="en-US" sz="1200" dirty="0">
                  <a:solidFill>
                    <a:srgbClr val="2F2B20"/>
                  </a:solidFill>
                  <a:latin typeface="Calibri"/>
                  <a:ea typeface="+mn-ea"/>
                </a:endParaRPr>
              </a:p>
            </p:txBody>
          </p:sp>
          <p:sp>
            <p:nvSpPr>
              <p:cNvPr id="28" name="TextBox 27"/>
              <p:cNvSpPr txBox="1"/>
              <p:nvPr/>
            </p:nvSpPr>
            <p:spPr>
              <a:xfrm>
                <a:off x="3455770" y="6581001"/>
                <a:ext cx="1116230" cy="279979"/>
              </a:xfrm>
              <a:prstGeom prst="rect">
                <a:avLst/>
              </a:prstGeom>
              <a:noFill/>
            </p:spPr>
            <p:txBody>
              <a:bodyPr wrap="square" rtlCol="0">
                <a:spAutoFit/>
              </a:bodyPr>
              <a:lstStyle/>
              <a:p>
                <a:pPr defTabSz="914400" hangingPunct="1">
                  <a:lnSpc>
                    <a:spcPct val="100000"/>
                  </a:lnSpc>
                  <a:buClrTx/>
                  <a:buSzTx/>
                  <a:buFontTx/>
                  <a:buNone/>
                </a:pPr>
                <a:r>
                  <a:rPr lang="en-US" sz="1200" dirty="0" smtClean="0">
                    <a:solidFill>
                      <a:srgbClr val="2F2B20"/>
                    </a:solidFill>
                    <a:latin typeface="Calibri"/>
                    <a:ea typeface="+mn-ea"/>
                  </a:rPr>
                  <a:t>Smart Device</a:t>
                </a:r>
                <a:endParaRPr lang="en-US" sz="1200" dirty="0">
                  <a:solidFill>
                    <a:srgbClr val="2F2B20"/>
                  </a:solidFill>
                  <a:latin typeface="Calibri"/>
                  <a:ea typeface="+mn-ea"/>
                </a:endParaRPr>
              </a:p>
            </p:txBody>
          </p:sp>
          <p:sp>
            <p:nvSpPr>
              <p:cNvPr id="29" name="TextBox 28"/>
              <p:cNvSpPr txBox="1"/>
              <p:nvPr/>
            </p:nvSpPr>
            <p:spPr>
              <a:xfrm>
                <a:off x="4674969" y="6581001"/>
                <a:ext cx="1268630" cy="279979"/>
              </a:xfrm>
              <a:prstGeom prst="rect">
                <a:avLst/>
              </a:prstGeom>
              <a:noFill/>
            </p:spPr>
            <p:txBody>
              <a:bodyPr wrap="square" rtlCol="0">
                <a:spAutoFit/>
              </a:bodyPr>
              <a:lstStyle/>
              <a:p>
                <a:pPr defTabSz="914400" hangingPunct="1">
                  <a:lnSpc>
                    <a:spcPct val="100000"/>
                  </a:lnSpc>
                  <a:buClrTx/>
                  <a:buSzTx/>
                  <a:buFontTx/>
                  <a:buNone/>
                </a:pPr>
                <a:r>
                  <a:rPr lang="en-US" sz="1200" dirty="0" smtClean="0">
                    <a:solidFill>
                      <a:srgbClr val="2F2B20"/>
                    </a:solidFill>
                    <a:latin typeface="Calibri"/>
                    <a:ea typeface="+mn-ea"/>
                  </a:rPr>
                  <a:t>RFID</a:t>
                </a:r>
                <a:endParaRPr lang="en-US" sz="1200" dirty="0">
                  <a:solidFill>
                    <a:srgbClr val="2F2B20"/>
                  </a:solidFill>
                  <a:latin typeface="Calibri"/>
                  <a:ea typeface="+mn-ea"/>
                </a:endParaRPr>
              </a:p>
            </p:txBody>
          </p:sp>
          <p:sp>
            <p:nvSpPr>
              <p:cNvPr id="30" name="TextBox 29"/>
              <p:cNvSpPr txBox="1"/>
              <p:nvPr/>
            </p:nvSpPr>
            <p:spPr>
              <a:xfrm>
                <a:off x="5638799" y="6581001"/>
                <a:ext cx="1295400" cy="279979"/>
              </a:xfrm>
              <a:prstGeom prst="rect">
                <a:avLst/>
              </a:prstGeom>
              <a:noFill/>
            </p:spPr>
            <p:txBody>
              <a:bodyPr wrap="square" rtlCol="0">
                <a:spAutoFit/>
              </a:bodyPr>
              <a:lstStyle/>
              <a:p>
                <a:pPr defTabSz="914400" hangingPunct="1">
                  <a:lnSpc>
                    <a:spcPct val="100000"/>
                  </a:lnSpc>
                  <a:buClrTx/>
                  <a:buSzTx/>
                  <a:buFontTx/>
                  <a:buNone/>
                </a:pPr>
                <a:r>
                  <a:rPr lang="en-US" sz="1200" dirty="0" smtClean="0">
                    <a:solidFill>
                      <a:srgbClr val="2F2B20"/>
                    </a:solidFill>
                    <a:latin typeface="Calibri"/>
                    <a:ea typeface="+mn-ea"/>
                  </a:rPr>
                  <a:t>Sensor</a:t>
                </a:r>
                <a:endParaRPr lang="en-US" sz="1200" dirty="0">
                  <a:solidFill>
                    <a:srgbClr val="2F2B20"/>
                  </a:solidFill>
                  <a:latin typeface="Calibri"/>
                  <a:ea typeface="+mn-ea"/>
                </a:endParaRPr>
              </a:p>
            </p:txBody>
          </p:sp>
          <p:sp>
            <p:nvSpPr>
              <p:cNvPr id="31" name="TextBox 30"/>
              <p:cNvSpPr txBox="1"/>
              <p:nvPr/>
            </p:nvSpPr>
            <p:spPr>
              <a:xfrm>
                <a:off x="6656170" y="6581001"/>
                <a:ext cx="1116230" cy="279979"/>
              </a:xfrm>
              <a:prstGeom prst="rect">
                <a:avLst/>
              </a:prstGeom>
              <a:noFill/>
            </p:spPr>
            <p:txBody>
              <a:bodyPr wrap="square" rtlCol="0">
                <a:spAutoFit/>
              </a:bodyPr>
              <a:lstStyle/>
              <a:p>
                <a:pPr defTabSz="914400" hangingPunct="1">
                  <a:lnSpc>
                    <a:spcPct val="100000"/>
                  </a:lnSpc>
                  <a:buClrTx/>
                  <a:buSzTx/>
                  <a:buFontTx/>
                  <a:buNone/>
                </a:pPr>
                <a:r>
                  <a:rPr lang="en-US" sz="1200" dirty="0" smtClean="0">
                    <a:solidFill>
                      <a:srgbClr val="2F2B20"/>
                    </a:solidFill>
                    <a:latin typeface="Calibri"/>
                    <a:ea typeface="+mn-ea"/>
                  </a:rPr>
                  <a:t>Sensor</a:t>
                </a:r>
                <a:endParaRPr lang="en-US" sz="1200" dirty="0">
                  <a:solidFill>
                    <a:srgbClr val="2F2B20"/>
                  </a:solidFill>
                  <a:latin typeface="Calibri"/>
                  <a:ea typeface="+mn-ea"/>
                </a:endParaRPr>
              </a:p>
            </p:txBody>
          </p:sp>
        </p:grpSp>
      </p:grpSp>
      <p:sp>
        <p:nvSpPr>
          <p:cNvPr id="2" name="Title 1"/>
          <p:cNvSpPr>
            <a:spLocks noGrp="1"/>
          </p:cNvSpPr>
          <p:nvPr>
            <p:ph type="title"/>
          </p:nvPr>
        </p:nvSpPr>
        <p:spPr/>
        <p:txBody>
          <a:bodyPr/>
          <a:lstStyle/>
          <a:p>
            <a:r>
              <a:rPr lang="en-US" dirty="0" err="1"/>
              <a:t>IoT</a:t>
            </a:r>
            <a:r>
              <a:rPr lang="en-US" dirty="0"/>
              <a:t> Architecture</a:t>
            </a:r>
          </a:p>
        </p:txBody>
      </p:sp>
    </p:spTree>
    <p:extLst>
      <p:ext uri="{BB962C8B-B14F-4D97-AF65-F5344CB8AC3E}">
        <p14:creationId xmlns="" xmlns:p14="http://schemas.microsoft.com/office/powerpoint/2010/main" val="424416934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66712" y="1214422"/>
            <a:ext cx="10972800" cy="5467368"/>
          </a:xfrm>
          <a:noFill/>
        </p:spPr>
        <p:txBody>
          <a:bodyPr>
            <a:normAutofit lnSpcReduction="10000"/>
          </a:bodyPr>
          <a:lstStyle/>
          <a:p>
            <a:pPr lvl="0" algn="just">
              <a:lnSpc>
                <a:spcPct val="150000"/>
              </a:lnSpc>
              <a:buNone/>
            </a:pPr>
            <a:r>
              <a:rPr lang="en-IN" dirty="0" smtClean="0"/>
              <a:t>		The concept of the Internet of Things first became popular in 1999, through the Auto-ID </a:t>
            </a:r>
            <a:r>
              <a:rPr lang="en-IN" dirty="0" err="1" smtClean="0"/>
              <a:t>Center</a:t>
            </a:r>
            <a:r>
              <a:rPr lang="en-IN" dirty="0" smtClean="0"/>
              <a:t> at MIT and related market-analysis publications. R</a:t>
            </a:r>
          </a:p>
          <a:p>
            <a:pPr lvl="0" algn="just">
              <a:lnSpc>
                <a:spcPct val="150000"/>
              </a:lnSpc>
              <a:buNone/>
            </a:pPr>
            <a:r>
              <a:rPr lang="en-IN" dirty="0" smtClean="0"/>
              <a:t>		Radio-frequency identification (RFID) was seen as a prerequisite for the </a:t>
            </a:r>
            <a:r>
              <a:rPr lang="en-IN" dirty="0" err="1" smtClean="0"/>
              <a:t>IoT</a:t>
            </a:r>
            <a:r>
              <a:rPr lang="en-IN" dirty="0" smtClean="0"/>
              <a:t> at that point. If all objects and people in daily life were equipped with identifiers, computers could manage and inventory them. Besides using RFID, the tagging of things may be achieved through such technologies as near field communication, barcodes, QR codes, </a:t>
            </a:r>
            <a:r>
              <a:rPr lang="en-IN" dirty="0" err="1" smtClean="0"/>
              <a:t>bluetooth</a:t>
            </a:r>
            <a:r>
              <a:rPr lang="en-IN" dirty="0" smtClean="0"/>
              <a:t>, and digital watermarking. </a:t>
            </a:r>
          </a:p>
        </p:txBody>
      </p:sp>
      <p:sp>
        <p:nvSpPr>
          <p:cNvPr id="4" name="Title 1"/>
          <p:cNvSpPr>
            <a:spLocks noGrp="1"/>
          </p:cNvSpPr>
          <p:nvPr>
            <p:ph type="title"/>
          </p:nvPr>
        </p:nvSpPr>
        <p:spPr>
          <a:xfrm>
            <a:off x="761963" y="357166"/>
            <a:ext cx="10972800" cy="796086"/>
          </a:xfrm>
        </p:spPr>
        <p:txBody>
          <a:bodyPr>
            <a:normAutofit/>
          </a:bodyPr>
          <a:lstStyle/>
          <a:p>
            <a:pPr algn="ctr"/>
            <a:r>
              <a:rPr lang="en-IN" sz="4000" b="1" dirty="0" smtClean="0">
                <a:solidFill>
                  <a:srgbClr val="FF00FF"/>
                </a:solidFill>
              </a:rPr>
              <a:t>History of </a:t>
            </a:r>
            <a:r>
              <a:rPr lang="en-IN" sz="4000" b="1" dirty="0" err="1" smtClean="0">
                <a:solidFill>
                  <a:srgbClr val="FF00FF"/>
                </a:solidFill>
              </a:rPr>
              <a:t>IoT</a:t>
            </a:r>
            <a:endParaRPr lang="en-IN" sz="5400" dirty="0">
              <a:solidFill>
                <a:srgbClr val="FF00FF"/>
              </a:solidFill>
            </a:endParaRPr>
          </a:p>
        </p:txBody>
      </p:sp>
      <p:sp>
        <p:nvSpPr>
          <p:cNvPr id="5" name="Slide Number Placeholder 4"/>
          <p:cNvSpPr>
            <a:spLocks noGrp="1"/>
          </p:cNvSpPr>
          <p:nvPr>
            <p:ph type="sldNum" sz="quarter" idx="12"/>
          </p:nvPr>
        </p:nvSpPr>
        <p:spPr/>
        <p:txBody>
          <a:bodyPr/>
          <a:lstStyle/>
          <a:p>
            <a:fld id="{7933DF99-38B8-4278-ABAE-40A957E9C799}" type="slidenum">
              <a:rPr lang="en-IN" smtClean="0">
                <a:solidFill>
                  <a:srgbClr val="646B86">
                    <a:shade val="90000"/>
                  </a:srgbClr>
                </a:solidFill>
              </a:rPr>
              <a:pPr/>
              <a:t>4</a:t>
            </a:fld>
            <a:endParaRPr lang="en-IN">
              <a:solidFill>
                <a:srgbClr val="646B86">
                  <a:shade val="90000"/>
                </a:srgbClr>
              </a:solidFill>
            </a:endParaRP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7739" y="367442"/>
            <a:ext cx="10972800" cy="775542"/>
          </a:xfrm>
        </p:spPr>
        <p:txBody>
          <a:bodyPr>
            <a:noAutofit/>
          </a:bodyPr>
          <a:lstStyle/>
          <a:p>
            <a:pPr algn="ctr"/>
            <a:r>
              <a:rPr lang="en-IN" sz="3600" b="1" u="sng" dirty="0" smtClean="0">
                <a:solidFill>
                  <a:srgbClr val="7030A0"/>
                </a:solidFill>
              </a:rPr>
              <a:t>TECHNOLOGICAL CHALLENGES OF </a:t>
            </a:r>
            <a:r>
              <a:rPr lang="en-IN" sz="3600" b="1" u="sng" dirty="0" err="1" smtClean="0">
                <a:solidFill>
                  <a:srgbClr val="7030A0"/>
                </a:solidFill>
              </a:rPr>
              <a:t>IoT</a:t>
            </a:r>
            <a:endParaRPr lang="en-IN" sz="3600" b="1" u="sng" dirty="0">
              <a:solidFill>
                <a:srgbClr val="7030A0"/>
              </a:solidFill>
            </a:endParaRPr>
          </a:p>
        </p:txBody>
      </p:sp>
      <p:sp>
        <p:nvSpPr>
          <p:cNvPr id="3" name="Content Placeholder 2"/>
          <p:cNvSpPr>
            <a:spLocks noGrp="1"/>
          </p:cNvSpPr>
          <p:nvPr>
            <p:ph idx="1"/>
          </p:nvPr>
        </p:nvSpPr>
        <p:spPr>
          <a:xfrm>
            <a:off x="571461" y="1285860"/>
            <a:ext cx="10972800" cy="5429288"/>
          </a:xfrm>
        </p:spPr>
        <p:txBody>
          <a:bodyPr>
            <a:normAutofit lnSpcReduction="10000"/>
          </a:bodyPr>
          <a:lstStyle/>
          <a:p>
            <a:pPr>
              <a:buNone/>
            </a:pPr>
            <a:r>
              <a:rPr lang="en-IN" sz="2800" dirty="0" smtClean="0"/>
              <a:t>	At present </a:t>
            </a:r>
            <a:r>
              <a:rPr lang="en-IN" sz="2800" dirty="0" err="1" smtClean="0"/>
              <a:t>IoT</a:t>
            </a:r>
            <a:r>
              <a:rPr lang="en-IN" sz="2800" dirty="0" smtClean="0"/>
              <a:t> is faced with many challenges, such as:</a:t>
            </a:r>
          </a:p>
          <a:p>
            <a:pPr algn="just">
              <a:buClr>
                <a:srgbClr val="0000FF"/>
              </a:buClr>
              <a:buFont typeface="Wingdings" pitchFamily="2" charset="2"/>
              <a:buChar char="§"/>
            </a:pPr>
            <a:r>
              <a:rPr lang="en-IN" sz="2800" dirty="0" smtClean="0"/>
              <a:t>Scalability</a:t>
            </a:r>
          </a:p>
          <a:p>
            <a:pPr algn="just">
              <a:buClr>
                <a:srgbClr val="0000FF"/>
              </a:buClr>
              <a:buFont typeface="Wingdings" pitchFamily="2" charset="2"/>
              <a:buChar char="§"/>
            </a:pPr>
            <a:r>
              <a:rPr lang="en-IN" sz="2800" dirty="0" smtClean="0"/>
              <a:t>Technological Standardization</a:t>
            </a:r>
          </a:p>
          <a:p>
            <a:pPr algn="just">
              <a:buClr>
                <a:srgbClr val="0000FF"/>
              </a:buClr>
              <a:buFont typeface="Wingdings" pitchFamily="2" charset="2"/>
              <a:buChar char="§"/>
            </a:pPr>
            <a:r>
              <a:rPr lang="en-IN" sz="2800" dirty="0" smtClean="0"/>
              <a:t>Inter operability</a:t>
            </a:r>
          </a:p>
          <a:p>
            <a:pPr algn="just">
              <a:buClr>
                <a:srgbClr val="0000FF"/>
              </a:buClr>
              <a:buFont typeface="Wingdings" pitchFamily="2" charset="2"/>
              <a:buChar char="§"/>
            </a:pPr>
            <a:r>
              <a:rPr lang="en-IN" sz="2800" dirty="0" smtClean="0"/>
              <a:t>Discovery</a:t>
            </a:r>
          </a:p>
          <a:p>
            <a:pPr algn="just">
              <a:buClr>
                <a:srgbClr val="0000FF"/>
              </a:buClr>
              <a:buFont typeface="Wingdings" pitchFamily="2" charset="2"/>
              <a:buChar char="§"/>
            </a:pPr>
            <a:r>
              <a:rPr lang="en-IN" sz="2800" dirty="0" smtClean="0"/>
              <a:t>Software complexity</a:t>
            </a:r>
          </a:p>
          <a:p>
            <a:pPr algn="just">
              <a:buClr>
                <a:srgbClr val="0000FF"/>
              </a:buClr>
              <a:buFont typeface="Wingdings" pitchFamily="2" charset="2"/>
              <a:buChar char="§"/>
            </a:pPr>
            <a:r>
              <a:rPr lang="en-IN" sz="2800" dirty="0" smtClean="0"/>
              <a:t>Data volumes and interpretation</a:t>
            </a:r>
          </a:p>
          <a:p>
            <a:pPr algn="just">
              <a:buClr>
                <a:srgbClr val="0000FF"/>
              </a:buClr>
              <a:buFont typeface="Wingdings" pitchFamily="2" charset="2"/>
              <a:buChar char="§"/>
            </a:pPr>
            <a:r>
              <a:rPr lang="en-IN" sz="2800" dirty="0" smtClean="0"/>
              <a:t>Power Supply</a:t>
            </a:r>
          </a:p>
          <a:p>
            <a:pPr algn="just">
              <a:buClr>
                <a:srgbClr val="0000FF"/>
              </a:buClr>
              <a:buFont typeface="Wingdings" pitchFamily="2" charset="2"/>
              <a:buChar char="§"/>
            </a:pPr>
            <a:r>
              <a:rPr lang="en-IN" sz="2800" dirty="0" smtClean="0"/>
              <a:t>Interaction and short range communication</a:t>
            </a:r>
          </a:p>
          <a:p>
            <a:pPr algn="just">
              <a:buClr>
                <a:srgbClr val="0000FF"/>
              </a:buClr>
              <a:buFont typeface="Wingdings" pitchFamily="2" charset="2"/>
              <a:buChar char="§"/>
            </a:pPr>
            <a:r>
              <a:rPr lang="en-IN" sz="2800" dirty="0" smtClean="0"/>
              <a:t>Wireless communication</a:t>
            </a:r>
          </a:p>
          <a:p>
            <a:pPr algn="just">
              <a:buClr>
                <a:srgbClr val="0000FF"/>
              </a:buClr>
              <a:buFont typeface="Wingdings" pitchFamily="2" charset="2"/>
              <a:buChar char="§"/>
            </a:pPr>
            <a:r>
              <a:rPr lang="en-IN" sz="2800" dirty="0" smtClean="0"/>
              <a:t>Fault tolerance</a:t>
            </a:r>
          </a:p>
          <a:p>
            <a:pPr algn="just">
              <a:buClr>
                <a:srgbClr val="0000FF"/>
              </a:buClr>
              <a:buFont typeface="Wingdings" pitchFamily="2" charset="2"/>
              <a:buChar char="§"/>
            </a:pPr>
            <a:endParaRPr lang="en-IN" sz="2800" dirty="0" smtClean="0"/>
          </a:p>
        </p:txBody>
      </p:sp>
      <p:sp>
        <p:nvSpPr>
          <p:cNvPr id="4" name="Slide Number Placeholder 3"/>
          <p:cNvSpPr>
            <a:spLocks noGrp="1"/>
          </p:cNvSpPr>
          <p:nvPr>
            <p:ph type="sldNum" sz="quarter" idx="12"/>
          </p:nvPr>
        </p:nvSpPr>
        <p:spPr/>
        <p:txBody>
          <a:bodyPr/>
          <a:lstStyle/>
          <a:p>
            <a:fld id="{7933DF99-38B8-4278-ABAE-40A957E9C799}" type="slidenum">
              <a:rPr lang="en-IN" smtClean="0">
                <a:solidFill>
                  <a:srgbClr val="646B86">
                    <a:shade val="90000"/>
                  </a:srgbClr>
                </a:solidFill>
              </a:rPr>
              <a:pPr/>
              <a:t>40</a:t>
            </a:fld>
            <a:endParaRPr lang="en-IN">
              <a:solidFill>
                <a:srgbClr val="646B86">
                  <a:shade val="90000"/>
                </a:srgbClr>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7739" y="367442"/>
            <a:ext cx="10972800" cy="775542"/>
          </a:xfrm>
        </p:spPr>
        <p:txBody>
          <a:bodyPr>
            <a:noAutofit/>
          </a:bodyPr>
          <a:lstStyle/>
          <a:p>
            <a:pPr algn="ctr"/>
            <a:r>
              <a:rPr lang="en-IN" sz="3600" b="1" u="sng" dirty="0" smtClean="0">
                <a:solidFill>
                  <a:srgbClr val="FF0000"/>
                </a:solidFill>
              </a:rPr>
              <a:t>Criticisms and Controversies of </a:t>
            </a:r>
            <a:r>
              <a:rPr lang="en-IN" sz="3600" b="1" u="sng" dirty="0" err="1" smtClean="0">
                <a:solidFill>
                  <a:srgbClr val="FF0000"/>
                </a:solidFill>
              </a:rPr>
              <a:t>IoT</a:t>
            </a:r>
            <a:endParaRPr lang="en-IN" sz="3600" b="1" u="sng" dirty="0">
              <a:solidFill>
                <a:srgbClr val="FF0000"/>
              </a:solidFill>
            </a:endParaRPr>
          </a:p>
        </p:txBody>
      </p:sp>
      <p:sp>
        <p:nvSpPr>
          <p:cNvPr id="3" name="Content Placeholder 2"/>
          <p:cNvSpPr>
            <a:spLocks noGrp="1"/>
          </p:cNvSpPr>
          <p:nvPr>
            <p:ph idx="1"/>
          </p:nvPr>
        </p:nvSpPr>
        <p:spPr>
          <a:xfrm>
            <a:off x="571461" y="1285860"/>
            <a:ext cx="10972800" cy="5429288"/>
          </a:xfrm>
        </p:spPr>
        <p:txBody>
          <a:bodyPr>
            <a:normAutofit lnSpcReduction="10000"/>
          </a:bodyPr>
          <a:lstStyle/>
          <a:p>
            <a:pPr algn="just">
              <a:buNone/>
            </a:pPr>
            <a:r>
              <a:rPr lang="en-IN" sz="2800" dirty="0" smtClean="0"/>
              <a:t>		Scholars and social observers and pessimists have doubts about the promises of the ubiquitous computing revolution, in the areas as:</a:t>
            </a:r>
          </a:p>
          <a:p>
            <a:pPr algn="just">
              <a:buNone/>
            </a:pPr>
            <a:endParaRPr lang="en-IN" sz="2800" dirty="0" smtClean="0"/>
          </a:p>
          <a:p>
            <a:pPr algn="just">
              <a:buClr>
                <a:srgbClr val="0000FF"/>
              </a:buClr>
              <a:buFont typeface="Wingdings" pitchFamily="2" charset="2"/>
              <a:buChar char="§"/>
            </a:pPr>
            <a:r>
              <a:rPr lang="en-IN" sz="2800" dirty="0" smtClean="0"/>
              <a:t>Privacy</a:t>
            </a:r>
          </a:p>
          <a:p>
            <a:pPr algn="just">
              <a:buClr>
                <a:srgbClr val="0000FF"/>
              </a:buClr>
              <a:buFont typeface="Wingdings" pitchFamily="2" charset="2"/>
              <a:buChar char="§"/>
            </a:pPr>
            <a:r>
              <a:rPr lang="en-IN" sz="2800" dirty="0" smtClean="0"/>
              <a:t>Security</a:t>
            </a:r>
          </a:p>
          <a:p>
            <a:pPr algn="just">
              <a:buClr>
                <a:srgbClr val="0000FF"/>
              </a:buClr>
              <a:buFont typeface="Wingdings" pitchFamily="2" charset="2"/>
              <a:buChar char="§"/>
            </a:pPr>
            <a:r>
              <a:rPr lang="en-IN" sz="2800" dirty="0" smtClean="0"/>
              <a:t>Autonomy and Control</a:t>
            </a:r>
          </a:p>
          <a:p>
            <a:pPr algn="just">
              <a:buClr>
                <a:srgbClr val="0000FF"/>
              </a:buClr>
              <a:buFont typeface="Wingdings" pitchFamily="2" charset="2"/>
              <a:buChar char="§"/>
            </a:pPr>
            <a:r>
              <a:rPr lang="en-IN" sz="2800" dirty="0" smtClean="0"/>
              <a:t>Social control</a:t>
            </a:r>
          </a:p>
          <a:p>
            <a:pPr algn="just">
              <a:buClr>
                <a:srgbClr val="0000FF"/>
              </a:buClr>
              <a:buFont typeface="Wingdings" pitchFamily="2" charset="2"/>
              <a:buChar char="§"/>
            </a:pPr>
            <a:r>
              <a:rPr lang="en-IN" sz="2800" dirty="0" smtClean="0"/>
              <a:t>Political manipulation</a:t>
            </a:r>
          </a:p>
          <a:p>
            <a:pPr algn="just">
              <a:buClr>
                <a:srgbClr val="0000FF"/>
              </a:buClr>
              <a:buFont typeface="Wingdings" pitchFamily="2" charset="2"/>
              <a:buChar char="§"/>
            </a:pPr>
            <a:r>
              <a:rPr lang="en-IN" sz="2800" dirty="0" smtClean="0"/>
              <a:t>Design</a:t>
            </a:r>
          </a:p>
          <a:p>
            <a:pPr algn="just">
              <a:buClr>
                <a:srgbClr val="0000FF"/>
              </a:buClr>
              <a:buFont typeface="Wingdings" pitchFamily="2" charset="2"/>
              <a:buChar char="§"/>
            </a:pPr>
            <a:r>
              <a:rPr lang="en-IN" sz="2800" dirty="0" smtClean="0"/>
              <a:t>Environmental impact</a:t>
            </a:r>
          </a:p>
          <a:p>
            <a:pPr algn="just">
              <a:buClr>
                <a:srgbClr val="0000FF"/>
              </a:buClr>
              <a:buFont typeface="Wingdings" pitchFamily="2" charset="2"/>
              <a:buChar char="§"/>
            </a:pPr>
            <a:r>
              <a:rPr lang="en-IN" sz="2800" dirty="0" smtClean="0"/>
              <a:t>Influences human moral decision making</a:t>
            </a:r>
          </a:p>
        </p:txBody>
      </p:sp>
      <p:sp>
        <p:nvSpPr>
          <p:cNvPr id="4" name="Slide Number Placeholder 3"/>
          <p:cNvSpPr>
            <a:spLocks noGrp="1"/>
          </p:cNvSpPr>
          <p:nvPr>
            <p:ph type="sldNum" sz="quarter" idx="12"/>
          </p:nvPr>
        </p:nvSpPr>
        <p:spPr/>
        <p:txBody>
          <a:bodyPr/>
          <a:lstStyle/>
          <a:p>
            <a:fld id="{7933DF99-38B8-4278-ABAE-40A957E9C799}" type="slidenum">
              <a:rPr lang="en-IN" smtClean="0">
                <a:solidFill>
                  <a:srgbClr val="646B86">
                    <a:shade val="90000"/>
                  </a:srgbClr>
                </a:solidFill>
              </a:rPr>
              <a:pPr/>
              <a:t>41</a:t>
            </a:fld>
            <a:endParaRPr lang="en-IN">
              <a:solidFill>
                <a:srgbClr val="646B86">
                  <a:shade val="90000"/>
                </a:srgbClr>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 y="3946997"/>
            <a:ext cx="12191999" cy="830997"/>
          </a:xfrm>
          <a:prstGeom prst="rect">
            <a:avLst/>
          </a:prstGeom>
          <a:noFill/>
        </p:spPr>
        <p:txBody>
          <a:bodyPr wrap="square" rtlCol="0">
            <a:spAutoFit/>
          </a:bodyPr>
          <a:lstStyle/>
          <a:p>
            <a:pPr algn="ctr"/>
            <a:r>
              <a:rPr lang="en-IN" sz="4800" cap="small" dirty="0" smtClean="0">
                <a:latin typeface="Raleway" panose="020B0003030101060003" pitchFamily="34" charset="0"/>
              </a:rPr>
              <a:t>IoT Technologies</a:t>
            </a:r>
            <a:endParaRPr lang="id-ID" sz="4800" cap="small" dirty="0">
              <a:latin typeface="Raleway" panose="020B0003030101060003" pitchFamily="34" charset="0"/>
            </a:endParaRPr>
          </a:p>
        </p:txBody>
      </p:sp>
      <p:sp>
        <p:nvSpPr>
          <p:cNvPr id="6" name="TextBox 5"/>
          <p:cNvSpPr txBox="1"/>
          <p:nvPr/>
        </p:nvSpPr>
        <p:spPr>
          <a:xfrm>
            <a:off x="933254" y="6325882"/>
            <a:ext cx="2102177" cy="369332"/>
          </a:xfrm>
          <a:prstGeom prst="rect">
            <a:avLst/>
          </a:prstGeom>
          <a:solidFill>
            <a:schemeClr val="bg1"/>
          </a:solidFill>
        </p:spPr>
        <p:txBody>
          <a:bodyPr wrap="square" rtlCol="0">
            <a:spAutoFit/>
          </a:bodyPr>
          <a:lstStyle/>
          <a:p>
            <a:endParaRPr lang="en-US" dirty="0"/>
          </a:p>
        </p:txBody>
      </p:sp>
    </p:spTree>
    <p:extLst>
      <p:ext uri="{BB962C8B-B14F-4D97-AF65-F5344CB8AC3E}">
        <p14:creationId xmlns="" xmlns:p14="http://schemas.microsoft.com/office/powerpoint/2010/main" val="2396696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IoT</a:t>
            </a:r>
            <a:r>
              <a:rPr lang="en-US" dirty="0"/>
              <a:t> Technologies</a:t>
            </a:r>
          </a:p>
        </p:txBody>
      </p:sp>
      <p:sp>
        <p:nvSpPr>
          <p:cNvPr id="4" name="TextBox 3"/>
          <p:cNvSpPr txBox="1"/>
          <p:nvPr/>
        </p:nvSpPr>
        <p:spPr>
          <a:xfrm>
            <a:off x="1066906" y="1715738"/>
            <a:ext cx="9845511" cy="2862322"/>
          </a:xfrm>
          <a:prstGeom prst="rect">
            <a:avLst/>
          </a:prstGeom>
          <a:noFill/>
        </p:spPr>
        <p:txBody>
          <a:bodyPr wrap="square" rtlCol="0">
            <a:spAutoFit/>
          </a:bodyPr>
          <a:lstStyle/>
          <a:p>
            <a:pPr marL="342900" indent="-342900">
              <a:buClr>
                <a:schemeClr val="accent1">
                  <a:lumMod val="75000"/>
                </a:schemeClr>
              </a:buClr>
              <a:buBlip>
                <a:blip r:embed="rId2"/>
              </a:buBlip>
            </a:pPr>
            <a:r>
              <a:rPr lang="en-IN" sz="2000" dirty="0">
                <a:latin typeface="Raleway" panose="020B0003030101060003" pitchFamily="34" charset="0"/>
              </a:rPr>
              <a:t> </a:t>
            </a:r>
            <a:r>
              <a:rPr lang="en-US" sz="2000" dirty="0" smtClean="0">
                <a:latin typeface="Raleway" panose="020B0003030101060003" pitchFamily="34" charset="0"/>
              </a:rPr>
              <a:t>Hardware (Device)</a:t>
            </a:r>
            <a:endParaRPr lang="en-US" sz="2000" dirty="0">
              <a:latin typeface="Raleway" panose="020B0003030101060003" pitchFamily="34" charset="0"/>
            </a:endParaRPr>
          </a:p>
          <a:p>
            <a:pPr marL="342900" indent="-342900">
              <a:buClr>
                <a:schemeClr val="accent1">
                  <a:lumMod val="75000"/>
                </a:schemeClr>
              </a:buClr>
              <a:buBlip>
                <a:blip r:embed="rId2"/>
              </a:buBlip>
            </a:pPr>
            <a:endParaRPr lang="en-US" sz="2000" dirty="0">
              <a:latin typeface="Raleway" panose="020B0003030101060003" pitchFamily="34" charset="0"/>
            </a:endParaRPr>
          </a:p>
          <a:p>
            <a:pPr marL="342900" indent="-342900">
              <a:buClr>
                <a:schemeClr val="accent1">
                  <a:lumMod val="75000"/>
                </a:schemeClr>
              </a:buClr>
              <a:buBlip>
                <a:blip r:embed="rId2"/>
              </a:buBlip>
            </a:pPr>
            <a:r>
              <a:rPr lang="en-US" sz="2000" dirty="0" smtClean="0">
                <a:latin typeface="Raleway" panose="020B0003030101060003" pitchFamily="34" charset="0"/>
              </a:rPr>
              <a:t> Communication Technology</a:t>
            </a:r>
          </a:p>
          <a:p>
            <a:pPr marL="342900" indent="-342900">
              <a:buClr>
                <a:schemeClr val="accent1">
                  <a:lumMod val="75000"/>
                </a:schemeClr>
              </a:buClr>
              <a:buBlip>
                <a:blip r:embed="rId2"/>
              </a:buBlip>
            </a:pPr>
            <a:endParaRPr lang="en-US" sz="2000" dirty="0" smtClean="0">
              <a:latin typeface="Raleway" panose="020B0003030101060003" pitchFamily="34" charset="0"/>
            </a:endParaRPr>
          </a:p>
          <a:p>
            <a:pPr marL="342900" indent="-342900">
              <a:buClr>
                <a:schemeClr val="accent1">
                  <a:lumMod val="75000"/>
                </a:schemeClr>
              </a:buClr>
              <a:buBlip>
                <a:blip r:embed="rId2"/>
              </a:buBlip>
            </a:pPr>
            <a:r>
              <a:rPr lang="en-US" sz="2000" dirty="0" smtClean="0">
                <a:latin typeface="Raleway" panose="020B0003030101060003" pitchFamily="34" charset="0"/>
              </a:rPr>
              <a:t>Protocols for </a:t>
            </a:r>
            <a:r>
              <a:rPr lang="en-US" sz="2000" dirty="0" err="1" smtClean="0">
                <a:latin typeface="Raleway" panose="020B0003030101060003" pitchFamily="34" charset="0"/>
              </a:rPr>
              <a:t>IoT</a:t>
            </a:r>
            <a:endParaRPr lang="en-US" sz="2000" dirty="0">
              <a:latin typeface="Raleway" panose="020B0003030101060003" pitchFamily="34" charset="0"/>
            </a:endParaRPr>
          </a:p>
          <a:p>
            <a:pPr marL="342900" indent="-342900">
              <a:buClr>
                <a:schemeClr val="accent1">
                  <a:lumMod val="75000"/>
                </a:schemeClr>
              </a:buClr>
              <a:buBlip>
                <a:blip r:embed="rId2"/>
              </a:buBlip>
            </a:pPr>
            <a:endParaRPr lang="en-US" sz="2000" dirty="0">
              <a:latin typeface="Raleway" panose="020B0003030101060003" pitchFamily="34" charset="0"/>
            </a:endParaRPr>
          </a:p>
          <a:p>
            <a:pPr marL="342900" indent="-342900">
              <a:buClr>
                <a:schemeClr val="accent1">
                  <a:lumMod val="75000"/>
                </a:schemeClr>
              </a:buClr>
              <a:buBlip>
                <a:blip r:embed="rId2"/>
              </a:buBlip>
            </a:pPr>
            <a:r>
              <a:rPr lang="en-US" sz="2000" dirty="0">
                <a:latin typeface="Raleway" panose="020B0003030101060003" pitchFamily="34" charset="0"/>
              </a:rPr>
              <a:t> Software (IDE)</a:t>
            </a:r>
          </a:p>
          <a:p>
            <a:pPr marL="342900" indent="-342900">
              <a:buClr>
                <a:schemeClr val="accent1">
                  <a:lumMod val="75000"/>
                </a:schemeClr>
              </a:buClr>
              <a:buBlip>
                <a:blip r:embed="rId2"/>
              </a:buBlip>
            </a:pPr>
            <a:endParaRPr lang="en-US" sz="2000" dirty="0">
              <a:latin typeface="Raleway" panose="020B0003030101060003" pitchFamily="34" charset="0"/>
            </a:endParaRPr>
          </a:p>
          <a:p>
            <a:pPr marL="342900" indent="-342900">
              <a:buClr>
                <a:schemeClr val="accent1">
                  <a:lumMod val="75000"/>
                </a:schemeClr>
              </a:buClr>
              <a:buBlip>
                <a:blip r:embed="rId2"/>
              </a:buBlip>
            </a:pPr>
            <a:r>
              <a:rPr lang="en-US" sz="2000" dirty="0">
                <a:latin typeface="Raleway" panose="020B0003030101060003" pitchFamily="34" charset="0"/>
              </a:rPr>
              <a:t> Cloud Platforms</a:t>
            </a:r>
          </a:p>
        </p:txBody>
      </p:sp>
    </p:spTree>
    <p:extLst>
      <p:ext uri="{BB962C8B-B14F-4D97-AF65-F5344CB8AC3E}">
        <p14:creationId xmlns="" xmlns:p14="http://schemas.microsoft.com/office/powerpoint/2010/main" val="2967073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animEffect transition="in" filter="fade">
                                      <p:cBhvr>
                                        <p:cTn id="11" dur="500"/>
                                        <p:tgtEl>
                                          <p:spTgt spid="4">
                                            <p:txEl>
                                              <p:pRg st="2" end="2"/>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4">
                                            <p:txEl>
                                              <p:pRg st="4" end="4"/>
                                            </p:txEl>
                                          </p:spTgt>
                                        </p:tgtEl>
                                        <p:attrNameLst>
                                          <p:attrName>style.visibility</p:attrName>
                                        </p:attrNameLst>
                                      </p:cBhvr>
                                      <p:to>
                                        <p:strVal val="visible"/>
                                      </p:to>
                                    </p:set>
                                    <p:animEffect transition="in" filter="fade">
                                      <p:cBhvr>
                                        <p:cTn id="16" dur="500"/>
                                        <p:tgtEl>
                                          <p:spTgt spid="4">
                                            <p:txEl>
                                              <p:pRg st="4" end="4"/>
                                            </p:txEl>
                                          </p:spTgt>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4">
                                            <p:txEl>
                                              <p:pRg st="6" end="6"/>
                                            </p:txEl>
                                          </p:spTgt>
                                        </p:tgtEl>
                                        <p:attrNameLst>
                                          <p:attrName>style.visibility</p:attrName>
                                        </p:attrNameLst>
                                      </p:cBhvr>
                                      <p:to>
                                        <p:strVal val="visible"/>
                                      </p:to>
                                    </p:set>
                                    <p:animEffect transition="in" filter="fade">
                                      <p:cBhvr>
                                        <p:cTn id="20" dur="500"/>
                                        <p:tgtEl>
                                          <p:spTgt spid="4">
                                            <p:txEl>
                                              <p:pRg st="6" end="6"/>
                                            </p:txEl>
                                          </p:spTgt>
                                        </p:tgtEl>
                                      </p:cBhvr>
                                    </p:animEffect>
                                  </p:childTnLst>
                                </p:cTn>
                              </p:par>
                            </p:childTnLst>
                          </p:cTn>
                        </p:par>
                        <p:par>
                          <p:cTn id="21" fill="hold">
                            <p:stCondLst>
                              <p:cond delay="1000"/>
                            </p:stCondLst>
                            <p:childTnLst>
                              <p:par>
                                <p:cTn id="22" presetID="10" presetClass="entr" presetSubtype="0" fill="hold" grpId="0" nodeType="afterEffect">
                                  <p:stCondLst>
                                    <p:cond delay="0"/>
                                  </p:stCondLst>
                                  <p:childTnLst>
                                    <p:set>
                                      <p:cBhvr>
                                        <p:cTn id="23" dur="1" fill="hold">
                                          <p:stCondLst>
                                            <p:cond delay="0"/>
                                          </p:stCondLst>
                                        </p:cTn>
                                        <p:tgtEl>
                                          <p:spTgt spid="4">
                                            <p:txEl>
                                              <p:pRg st="8" end="8"/>
                                            </p:txEl>
                                          </p:spTgt>
                                        </p:tgtEl>
                                        <p:attrNameLst>
                                          <p:attrName>style.visibility</p:attrName>
                                        </p:attrNameLst>
                                      </p:cBhvr>
                                      <p:to>
                                        <p:strVal val="visible"/>
                                      </p:to>
                                    </p:set>
                                    <p:animEffect transition="in" filter="fade">
                                      <p:cBhvr>
                                        <p:cTn id="24" dur="500"/>
                                        <p:tgtEl>
                                          <p:spTgt spid="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4"/>
            <a:ext cx="12192000" cy="1419225"/>
          </a:xfrm>
          <a:prstGeom prst="rect">
            <a:avLst/>
          </a:prstGeom>
          <a:solidFill>
            <a:srgbClr val="DAF3F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 name="Title 1"/>
          <p:cNvSpPr>
            <a:spLocks noGrp="1"/>
          </p:cNvSpPr>
          <p:nvPr>
            <p:ph type="title"/>
          </p:nvPr>
        </p:nvSpPr>
        <p:spPr>
          <a:xfrm>
            <a:off x="838200" y="187329"/>
            <a:ext cx="10515600" cy="1082675"/>
          </a:xfrm>
        </p:spPr>
        <p:txBody>
          <a:bodyPr rtlCol="0">
            <a:normAutofit/>
          </a:bodyPr>
          <a:lstStyle/>
          <a:p>
            <a:pPr fontAlgn="auto">
              <a:spcAft>
                <a:spcPts val="0"/>
              </a:spcAft>
              <a:defRPr/>
            </a:pPr>
            <a:r>
              <a:rPr lang="en-US" dirty="0" smtClean="0">
                <a:latin typeface="+mn-lt"/>
              </a:rPr>
              <a:t>Generic Block Diagram of an </a:t>
            </a:r>
            <a:r>
              <a:rPr lang="en-US" dirty="0" err="1" smtClean="0">
                <a:latin typeface="+mn-lt"/>
              </a:rPr>
              <a:t>IoT</a:t>
            </a:r>
            <a:r>
              <a:rPr lang="en-US" dirty="0" smtClean="0">
                <a:latin typeface="+mn-lt"/>
              </a:rPr>
              <a:t> Device</a:t>
            </a:r>
          </a:p>
        </p:txBody>
      </p:sp>
      <p:sp>
        <p:nvSpPr>
          <p:cNvPr id="7172" name="Content Placeholder 2"/>
          <p:cNvSpPr>
            <a:spLocks noGrp="1"/>
          </p:cNvSpPr>
          <p:nvPr>
            <p:ph idx="1"/>
          </p:nvPr>
        </p:nvSpPr>
        <p:spPr>
          <a:xfrm>
            <a:off x="838200" y="1825627"/>
            <a:ext cx="4902200" cy="4371975"/>
          </a:xfrm>
        </p:spPr>
        <p:txBody>
          <a:bodyPr>
            <a:normAutofit/>
          </a:bodyPr>
          <a:lstStyle/>
          <a:p>
            <a:r>
              <a:rPr lang="en-US" altLang="en-US" smtClean="0"/>
              <a:t>An IoT device may consist of several interfaces for connections to other devices, both wired and wireless. </a:t>
            </a:r>
          </a:p>
          <a:p>
            <a:pPr lvl="1"/>
            <a:r>
              <a:rPr lang="en-US" altLang="en-US" smtClean="0"/>
              <a:t>I/O interfaces for sensors</a:t>
            </a:r>
          </a:p>
          <a:p>
            <a:pPr lvl="1"/>
            <a:r>
              <a:rPr lang="en-US" altLang="en-US" smtClean="0"/>
              <a:t>Interfaces for internet connectivity</a:t>
            </a:r>
          </a:p>
          <a:p>
            <a:pPr lvl="1"/>
            <a:r>
              <a:rPr lang="en-US" altLang="en-US" smtClean="0"/>
              <a:t>Memory and storage interfaces</a:t>
            </a:r>
          </a:p>
          <a:p>
            <a:pPr lvl="1"/>
            <a:r>
              <a:rPr lang="en-US" altLang="en-US" smtClean="0"/>
              <a:t>Audio/video interfaces</a:t>
            </a:r>
          </a:p>
        </p:txBody>
      </p:sp>
      <p:sp>
        <p:nvSpPr>
          <p:cNvPr id="7" name="Rectangle 6"/>
          <p:cNvSpPr/>
          <p:nvPr/>
        </p:nvSpPr>
        <p:spPr>
          <a:xfrm>
            <a:off x="-12700" y="0"/>
            <a:ext cx="203200" cy="6858000"/>
          </a:xfrm>
          <a:prstGeom prst="rect">
            <a:avLst/>
          </a:prstGeom>
          <a:solidFill>
            <a:srgbClr val="FEBD0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7174"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5842002" y="2063754"/>
            <a:ext cx="6118225" cy="31210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1" name="Slide Number Placeholder 10"/>
          <p:cNvSpPr>
            <a:spLocks noGrp="1"/>
          </p:cNvSpPr>
          <p:nvPr>
            <p:ph type="sldNum" sz="quarter" idx="12"/>
          </p:nvPr>
        </p:nvSpPr>
        <p:spPr/>
        <p:txBody>
          <a:bodyPr/>
          <a:lstStyle/>
          <a:p>
            <a:pPr>
              <a:defRPr/>
            </a:pPr>
            <a:fld id="{7F71B8CC-827C-4243-8E91-AB865FB68896}" type="slidenum">
              <a:rPr lang="en-US" smtClean="0"/>
              <a:pPr>
                <a:defRPr/>
              </a:pPr>
              <a:t>44</a:t>
            </a:fld>
            <a:endParaRPr lang="en-US"/>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https://blog.arduino.cc/wp-content/uploads/2012/05/ArduinoUno_R3_Pinouts_600.png"/>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307675" y="3168337"/>
            <a:ext cx="4298831" cy="3310100"/>
          </a:xfrm>
          <a:prstGeom prst="rect">
            <a:avLst/>
          </a:prstGeom>
          <a:noFill/>
          <a:extLst>
            <a:ext uri="{909E8E84-426E-40DD-AFC4-6F175D3DCCD1}">
              <a14:hiddenFill xmlns="" xmlns:a14="http://schemas.microsoft.com/office/drawing/2010/main">
                <a:solidFill>
                  <a:srgbClr val="FFFFFF"/>
                </a:solidFill>
              </a14:hiddenFill>
            </a:ext>
          </a:extLst>
        </p:spPr>
      </p:pic>
      <p:pic>
        <p:nvPicPr>
          <p:cNvPr id="7" name="Picture 2" descr="https://cdn-shop.adafruit.com/970x728/1278-02.jpg"/>
          <p:cNvPicPr>
            <a:picLocks noChangeAspect="1" noChangeArrowheads="1"/>
          </p:cNvPicPr>
          <p:nvPr/>
        </p:nvPicPr>
        <p:blipFill rotWithShape="1">
          <a:blip r:embed="rId3" cstate="print">
            <a:extLst>
              <a:ext uri="{28A0092B-C50C-407E-A947-70E740481C1C}">
                <a14:useLocalDpi xmlns="" xmlns:a14="http://schemas.microsoft.com/office/drawing/2010/main" val="0"/>
              </a:ext>
            </a:extLst>
          </a:blip>
          <a:srcRect l="14942" t="18378" r="13794" b="18829"/>
          <a:stretch/>
        </p:blipFill>
        <p:spPr bwMode="auto">
          <a:xfrm>
            <a:off x="4222631" y="1508950"/>
            <a:ext cx="2695755" cy="1782677"/>
          </a:xfrm>
          <a:prstGeom prst="rect">
            <a:avLst/>
          </a:prstGeom>
          <a:noFill/>
          <a:extLst>
            <a:ext uri="{909E8E84-426E-40DD-AFC4-6F175D3DCCD1}">
              <a14:hiddenFill xmlns="" xmlns:a14="http://schemas.microsoft.com/office/drawing/2010/main">
                <a:solidFill>
                  <a:srgbClr val="FFFFFF"/>
                </a:solidFill>
              </a14:hiddenFill>
            </a:ext>
          </a:extLst>
        </p:spPr>
      </p:pic>
      <p:pic>
        <p:nvPicPr>
          <p:cNvPr id="8" name="Content Placeholder 3"/>
          <p:cNvPicPr>
            <a:picLocks noChangeAspect="1"/>
          </p:cNvPicPr>
          <p:nvPr/>
        </p:nvPicPr>
        <p:blipFill>
          <a:blip r:embed="rId4"/>
          <a:stretch>
            <a:fillRect/>
          </a:stretch>
        </p:blipFill>
        <p:spPr>
          <a:xfrm>
            <a:off x="4753321" y="4029638"/>
            <a:ext cx="3407271" cy="2294884"/>
          </a:xfrm>
          <a:prstGeom prst="rect">
            <a:avLst/>
          </a:prstGeom>
        </p:spPr>
      </p:pic>
      <p:pic>
        <p:nvPicPr>
          <p:cNvPr id="9" name="Picture 2" descr="https://upload.wikimedia.org/wikipedia/commons/1/15/Embedded_World_2014_Intel_Galileo_01.jpg"/>
          <p:cNvPicPr>
            <a:picLocks noChangeAspect="1" noChangeArrowheads="1"/>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a:off x="8219850" y="1972108"/>
            <a:ext cx="3708447" cy="2639034"/>
          </a:xfrm>
          <a:prstGeom prst="rect">
            <a:avLst/>
          </a:prstGeom>
          <a:noFill/>
          <a:extLst>
            <a:ext uri="{909E8E84-426E-40DD-AFC4-6F175D3DCCD1}">
              <a14:hiddenFill xmlns="" xmlns:a14="http://schemas.microsoft.com/office/drawing/2010/main">
                <a:solidFill>
                  <a:srgbClr val="FFFFFF"/>
                </a:solidFill>
              </a14:hiddenFill>
            </a:ext>
          </a:extLst>
        </p:spPr>
      </p:pic>
      <p:sp>
        <p:nvSpPr>
          <p:cNvPr id="10" name="TextBox 9"/>
          <p:cNvSpPr txBox="1"/>
          <p:nvPr/>
        </p:nvSpPr>
        <p:spPr>
          <a:xfrm>
            <a:off x="6918386" y="1539989"/>
            <a:ext cx="1301465" cy="276999"/>
          </a:xfrm>
          <a:prstGeom prst="rect">
            <a:avLst/>
          </a:prstGeom>
          <a:noFill/>
        </p:spPr>
        <p:txBody>
          <a:bodyPr wrap="square" rtlCol="0">
            <a:spAutoFit/>
          </a:bodyPr>
          <a:lstStyle/>
          <a:p>
            <a:pPr defTabSz="914400" hangingPunct="1">
              <a:lnSpc>
                <a:spcPct val="100000"/>
              </a:lnSpc>
              <a:buClrTx/>
              <a:buSzTx/>
              <a:buFontTx/>
              <a:buNone/>
            </a:pPr>
            <a:r>
              <a:rPr lang="en-US" sz="1200" dirty="0" err="1" smtClean="0">
                <a:solidFill>
                  <a:srgbClr val="2F2B20"/>
                </a:solidFill>
                <a:latin typeface="Calibri"/>
                <a:ea typeface="+mn-ea"/>
              </a:rPr>
              <a:t>Beaglebone</a:t>
            </a:r>
            <a:r>
              <a:rPr lang="en-US" sz="1200" dirty="0" smtClean="0">
                <a:solidFill>
                  <a:srgbClr val="2F2B20"/>
                </a:solidFill>
                <a:latin typeface="Calibri"/>
                <a:ea typeface="+mn-ea"/>
              </a:rPr>
              <a:t> black</a:t>
            </a:r>
            <a:endParaRPr lang="en-US" sz="1200" dirty="0">
              <a:solidFill>
                <a:srgbClr val="2F2B20"/>
              </a:solidFill>
              <a:latin typeface="Calibri"/>
              <a:ea typeface="+mn-ea"/>
            </a:endParaRPr>
          </a:p>
        </p:txBody>
      </p:sp>
      <p:sp>
        <p:nvSpPr>
          <p:cNvPr id="11" name="TextBox 10"/>
          <p:cNvSpPr txBox="1"/>
          <p:nvPr/>
        </p:nvSpPr>
        <p:spPr>
          <a:xfrm>
            <a:off x="8160592" y="5349157"/>
            <a:ext cx="1301465" cy="276999"/>
          </a:xfrm>
          <a:prstGeom prst="rect">
            <a:avLst/>
          </a:prstGeom>
          <a:noFill/>
        </p:spPr>
        <p:txBody>
          <a:bodyPr wrap="square" rtlCol="0">
            <a:spAutoFit/>
          </a:bodyPr>
          <a:lstStyle/>
          <a:p>
            <a:pPr defTabSz="914400" hangingPunct="1">
              <a:lnSpc>
                <a:spcPct val="100000"/>
              </a:lnSpc>
              <a:buClrTx/>
              <a:buSzTx/>
              <a:buFontTx/>
              <a:buNone/>
            </a:pPr>
            <a:r>
              <a:rPr lang="en-US" sz="1200" dirty="0" smtClean="0">
                <a:solidFill>
                  <a:srgbClr val="2F2B20"/>
                </a:solidFill>
                <a:latin typeface="Calibri"/>
                <a:ea typeface="+mn-ea"/>
              </a:rPr>
              <a:t>Raspberry Pi</a:t>
            </a:r>
            <a:endParaRPr lang="en-US" sz="1200" dirty="0">
              <a:solidFill>
                <a:srgbClr val="2F2B20"/>
              </a:solidFill>
              <a:latin typeface="Calibri"/>
              <a:ea typeface="+mn-ea"/>
            </a:endParaRPr>
          </a:p>
        </p:txBody>
      </p:sp>
      <p:sp>
        <p:nvSpPr>
          <p:cNvPr id="12" name="TextBox 11"/>
          <p:cNvSpPr txBox="1"/>
          <p:nvPr/>
        </p:nvSpPr>
        <p:spPr>
          <a:xfrm>
            <a:off x="9615578" y="4472644"/>
            <a:ext cx="1301465" cy="276999"/>
          </a:xfrm>
          <a:prstGeom prst="rect">
            <a:avLst/>
          </a:prstGeom>
          <a:noFill/>
        </p:spPr>
        <p:txBody>
          <a:bodyPr wrap="square" rtlCol="0">
            <a:spAutoFit/>
          </a:bodyPr>
          <a:lstStyle/>
          <a:p>
            <a:pPr defTabSz="914400" hangingPunct="1">
              <a:lnSpc>
                <a:spcPct val="100000"/>
              </a:lnSpc>
              <a:buClrTx/>
              <a:buSzTx/>
              <a:buFontTx/>
              <a:buNone/>
            </a:pPr>
            <a:r>
              <a:rPr lang="en-US" sz="1200" dirty="0" smtClean="0">
                <a:solidFill>
                  <a:srgbClr val="2F2B20"/>
                </a:solidFill>
                <a:latin typeface="Calibri"/>
                <a:ea typeface="+mn-ea"/>
              </a:rPr>
              <a:t>Intel Galileo</a:t>
            </a:r>
            <a:endParaRPr lang="en-US" sz="1200" dirty="0">
              <a:solidFill>
                <a:srgbClr val="2F2B20"/>
              </a:solidFill>
              <a:latin typeface="Calibri"/>
              <a:ea typeface="+mn-ea"/>
            </a:endParaRPr>
          </a:p>
        </p:txBody>
      </p:sp>
      <p:sp>
        <p:nvSpPr>
          <p:cNvPr id="13" name="TextBox 12"/>
          <p:cNvSpPr txBox="1"/>
          <p:nvPr/>
        </p:nvSpPr>
        <p:spPr>
          <a:xfrm>
            <a:off x="1394605" y="6044184"/>
            <a:ext cx="1301465" cy="276999"/>
          </a:xfrm>
          <a:prstGeom prst="rect">
            <a:avLst/>
          </a:prstGeom>
          <a:noFill/>
        </p:spPr>
        <p:txBody>
          <a:bodyPr wrap="square" rtlCol="0">
            <a:spAutoFit/>
          </a:bodyPr>
          <a:lstStyle/>
          <a:p>
            <a:pPr defTabSz="914400" hangingPunct="1">
              <a:lnSpc>
                <a:spcPct val="100000"/>
              </a:lnSpc>
              <a:buClrTx/>
              <a:buSzTx/>
              <a:buFontTx/>
              <a:buNone/>
            </a:pPr>
            <a:r>
              <a:rPr lang="en-US" sz="1200" dirty="0" smtClean="0">
                <a:solidFill>
                  <a:srgbClr val="2F2B20"/>
                </a:solidFill>
                <a:latin typeface="Calibri"/>
                <a:ea typeface="+mn-ea"/>
              </a:rPr>
              <a:t>Arduino Uno</a:t>
            </a:r>
            <a:endParaRPr lang="en-US" sz="1200" dirty="0">
              <a:solidFill>
                <a:srgbClr val="2F2B20"/>
              </a:solidFill>
              <a:latin typeface="Calibri"/>
              <a:ea typeface="+mn-ea"/>
            </a:endParaRPr>
          </a:p>
        </p:txBody>
      </p:sp>
      <p:sp>
        <p:nvSpPr>
          <p:cNvPr id="2" name="Title 1"/>
          <p:cNvSpPr>
            <a:spLocks noGrp="1"/>
          </p:cNvSpPr>
          <p:nvPr>
            <p:ph type="title"/>
          </p:nvPr>
        </p:nvSpPr>
        <p:spPr/>
        <p:txBody>
          <a:bodyPr/>
          <a:lstStyle/>
          <a:p>
            <a:r>
              <a:rPr lang="en-US" dirty="0"/>
              <a:t>Implementing Smart Objects</a:t>
            </a:r>
          </a:p>
        </p:txBody>
      </p:sp>
    </p:spTree>
    <p:extLst>
      <p:ext uri="{BB962C8B-B14F-4D97-AF65-F5344CB8AC3E}">
        <p14:creationId xmlns="" xmlns:p14="http://schemas.microsoft.com/office/powerpoint/2010/main" val="104502394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2" descr="https://startingelectronics.org/beginners/start-electronics-now/tut14-arduino-LCD-thermometer/arduino-lcd-thermometer-big.jpg"/>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3361824" y="1962511"/>
            <a:ext cx="8096535" cy="4525963"/>
          </a:xfrm>
          <a:prstGeom prst="rect">
            <a:avLst/>
          </a:prstGeom>
          <a:noFill/>
          <a:extLst>
            <a:ext uri="{909E8E84-426E-40DD-AFC4-6F175D3DCCD1}">
              <a14:hiddenFill xmlns=""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Board Connection</a:t>
            </a:r>
          </a:p>
        </p:txBody>
      </p:sp>
    </p:spTree>
    <p:extLst>
      <p:ext uri="{BB962C8B-B14F-4D97-AF65-F5344CB8AC3E}">
        <p14:creationId xmlns="" xmlns:p14="http://schemas.microsoft.com/office/powerpoint/2010/main" val="379590052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9" name="Picture 5"/>
          <p:cNvPicPr>
            <a:picLocks noChangeAspect="1" noChangeArrowheads="1"/>
          </p:cNvPicPr>
          <p:nvPr/>
        </p:nvPicPr>
        <p:blipFill>
          <a:blip r:embed="rId2"/>
          <a:srcRect/>
          <a:stretch>
            <a:fillRect/>
          </a:stretch>
        </p:blipFill>
        <p:spPr bwMode="auto">
          <a:xfrm>
            <a:off x="4067041" y="855482"/>
            <a:ext cx="6905625" cy="5591175"/>
          </a:xfrm>
          <a:prstGeom prst="rect">
            <a:avLst/>
          </a:prstGeom>
          <a:noFill/>
          <a:ln w="9525">
            <a:noFill/>
            <a:miter lim="800000"/>
            <a:headEnd/>
            <a:tailEnd/>
          </a:ln>
          <a:effectLst/>
        </p:spPr>
      </p:pic>
      <p:sp>
        <p:nvSpPr>
          <p:cNvPr id="3" name="Title 2"/>
          <p:cNvSpPr>
            <a:spLocks noGrp="1"/>
          </p:cNvSpPr>
          <p:nvPr>
            <p:ph type="title"/>
          </p:nvPr>
        </p:nvSpPr>
        <p:spPr/>
        <p:txBody>
          <a:bodyPr/>
          <a:lstStyle/>
          <a:p>
            <a:r>
              <a:rPr lang="en-US" dirty="0"/>
              <a:t>Sensors and </a:t>
            </a:r>
            <a:r>
              <a:rPr lang="en-US" dirty="0" smtClean="0"/>
              <a:t>Actuators</a:t>
            </a:r>
            <a:endParaRPr lang="en-US" dirty="0"/>
          </a:p>
        </p:txBody>
      </p:sp>
    </p:spTree>
    <p:extLst>
      <p:ext uri="{BB962C8B-B14F-4D97-AF65-F5344CB8AC3E}">
        <p14:creationId xmlns="" xmlns:p14="http://schemas.microsoft.com/office/powerpoint/2010/main" val="3325549979"/>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4"/>
            <a:ext cx="12192000" cy="1419225"/>
          </a:xfrm>
          <a:prstGeom prst="rect">
            <a:avLst/>
          </a:prstGeom>
          <a:solidFill>
            <a:srgbClr val="DAF3F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 name="Title 1"/>
          <p:cNvSpPr>
            <a:spLocks noGrp="1"/>
          </p:cNvSpPr>
          <p:nvPr>
            <p:ph type="title"/>
          </p:nvPr>
        </p:nvSpPr>
        <p:spPr>
          <a:xfrm>
            <a:off x="838200" y="187329"/>
            <a:ext cx="10515600" cy="1082675"/>
          </a:xfrm>
        </p:spPr>
        <p:txBody>
          <a:bodyPr rtlCol="0">
            <a:normAutofit/>
          </a:bodyPr>
          <a:lstStyle/>
          <a:p>
            <a:pPr fontAlgn="auto">
              <a:spcAft>
                <a:spcPts val="0"/>
              </a:spcAft>
              <a:defRPr/>
            </a:pPr>
            <a:r>
              <a:rPr lang="en-US" dirty="0" err="1" smtClean="0">
                <a:latin typeface="+mn-lt"/>
              </a:rPr>
              <a:t>IoT</a:t>
            </a:r>
            <a:r>
              <a:rPr lang="en-US" dirty="0" smtClean="0">
                <a:latin typeface="+mn-lt"/>
              </a:rPr>
              <a:t> Protocols</a:t>
            </a:r>
          </a:p>
        </p:txBody>
      </p:sp>
      <p:sp>
        <p:nvSpPr>
          <p:cNvPr id="3" name="Content Placeholder 2"/>
          <p:cNvSpPr>
            <a:spLocks noGrp="1"/>
          </p:cNvSpPr>
          <p:nvPr>
            <p:ph idx="1"/>
          </p:nvPr>
        </p:nvSpPr>
        <p:spPr>
          <a:xfrm>
            <a:off x="838200" y="1447800"/>
            <a:ext cx="4902200" cy="5410200"/>
          </a:xfrm>
        </p:spPr>
        <p:txBody>
          <a:bodyPr rtlCol="0">
            <a:normAutofit fontScale="62500" lnSpcReduction="20000"/>
          </a:bodyPr>
          <a:lstStyle/>
          <a:p>
            <a:pPr fontAlgn="auto">
              <a:spcAft>
                <a:spcPts val="0"/>
              </a:spcAft>
              <a:buFont typeface="Arial" panose="020B0604020202020204" pitchFamily="34" charset="0"/>
              <a:buChar char="•"/>
              <a:defRPr/>
            </a:pPr>
            <a:r>
              <a:rPr lang="en-US" dirty="0" smtClean="0"/>
              <a:t>Link Layer</a:t>
            </a:r>
          </a:p>
          <a:p>
            <a:pPr lvl="1" fontAlgn="auto">
              <a:spcAft>
                <a:spcPts val="0"/>
              </a:spcAft>
              <a:buFont typeface="Arial" panose="020B0604020202020204" pitchFamily="34" charset="0"/>
              <a:buChar char="•"/>
              <a:defRPr/>
            </a:pPr>
            <a:r>
              <a:rPr lang="en-US" dirty="0" smtClean="0"/>
              <a:t>802.3 – Ethernet</a:t>
            </a:r>
          </a:p>
          <a:p>
            <a:pPr lvl="1" fontAlgn="auto">
              <a:spcAft>
                <a:spcPts val="0"/>
              </a:spcAft>
              <a:buFont typeface="Arial" panose="020B0604020202020204" pitchFamily="34" charset="0"/>
              <a:buChar char="•"/>
              <a:defRPr/>
            </a:pPr>
            <a:r>
              <a:rPr lang="en-US" dirty="0" smtClean="0"/>
              <a:t>802.11 – </a:t>
            </a:r>
            <a:r>
              <a:rPr lang="en-US" dirty="0" err="1" smtClean="0"/>
              <a:t>WiFi</a:t>
            </a:r>
            <a:endParaRPr lang="en-US" dirty="0" smtClean="0"/>
          </a:p>
          <a:p>
            <a:pPr lvl="1" fontAlgn="auto">
              <a:spcAft>
                <a:spcPts val="0"/>
              </a:spcAft>
              <a:buFont typeface="Arial" panose="020B0604020202020204" pitchFamily="34" charset="0"/>
              <a:buChar char="•"/>
              <a:defRPr/>
            </a:pPr>
            <a:r>
              <a:rPr lang="en-US" dirty="0" smtClean="0"/>
              <a:t>802.16 – </a:t>
            </a:r>
            <a:r>
              <a:rPr lang="en-US" dirty="0" err="1" smtClean="0"/>
              <a:t>WiMax</a:t>
            </a:r>
            <a:endParaRPr lang="en-US" dirty="0" smtClean="0"/>
          </a:p>
          <a:p>
            <a:pPr lvl="1" fontAlgn="auto">
              <a:spcAft>
                <a:spcPts val="0"/>
              </a:spcAft>
              <a:buFont typeface="Arial" panose="020B0604020202020204" pitchFamily="34" charset="0"/>
              <a:buChar char="•"/>
              <a:defRPr/>
            </a:pPr>
            <a:r>
              <a:rPr lang="en-US" dirty="0" smtClean="0"/>
              <a:t>802.15.4 – LR-WPAN</a:t>
            </a:r>
          </a:p>
          <a:p>
            <a:pPr lvl="1" fontAlgn="auto">
              <a:spcAft>
                <a:spcPts val="0"/>
              </a:spcAft>
              <a:buFont typeface="Arial" panose="020B0604020202020204" pitchFamily="34" charset="0"/>
              <a:buChar char="•"/>
              <a:defRPr/>
            </a:pPr>
            <a:r>
              <a:rPr lang="en-US" dirty="0" smtClean="0"/>
              <a:t>2G/3G/4G</a:t>
            </a:r>
          </a:p>
          <a:p>
            <a:pPr fontAlgn="auto">
              <a:spcAft>
                <a:spcPts val="0"/>
              </a:spcAft>
              <a:buFont typeface="Arial" panose="020B0604020202020204" pitchFamily="34" charset="0"/>
              <a:buChar char="•"/>
              <a:defRPr/>
            </a:pPr>
            <a:r>
              <a:rPr lang="en-US" dirty="0" smtClean="0"/>
              <a:t>Network/Internet Layer</a:t>
            </a:r>
          </a:p>
          <a:p>
            <a:pPr lvl="1" fontAlgn="auto">
              <a:spcAft>
                <a:spcPts val="0"/>
              </a:spcAft>
              <a:buFont typeface="Arial" panose="020B0604020202020204" pitchFamily="34" charset="0"/>
              <a:buChar char="•"/>
              <a:defRPr/>
            </a:pPr>
            <a:r>
              <a:rPr lang="en-US" dirty="0" smtClean="0"/>
              <a:t>IPv4</a:t>
            </a:r>
          </a:p>
          <a:p>
            <a:pPr lvl="1" fontAlgn="auto">
              <a:spcAft>
                <a:spcPts val="0"/>
              </a:spcAft>
              <a:buFont typeface="Arial" panose="020B0604020202020204" pitchFamily="34" charset="0"/>
              <a:buChar char="•"/>
              <a:defRPr/>
            </a:pPr>
            <a:r>
              <a:rPr lang="en-US" dirty="0" smtClean="0"/>
              <a:t>IPv6</a:t>
            </a:r>
          </a:p>
          <a:p>
            <a:pPr lvl="1" fontAlgn="auto">
              <a:spcAft>
                <a:spcPts val="0"/>
              </a:spcAft>
              <a:buFont typeface="Arial" panose="020B0604020202020204" pitchFamily="34" charset="0"/>
              <a:buChar char="•"/>
              <a:defRPr/>
            </a:pPr>
            <a:r>
              <a:rPr lang="en-US" dirty="0" smtClean="0"/>
              <a:t>6LoWPAN</a:t>
            </a:r>
          </a:p>
          <a:p>
            <a:pPr fontAlgn="auto">
              <a:spcAft>
                <a:spcPts val="0"/>
              </a:spcAft>
              <a:buFont typeface="Arial" panose="020B0604020202020204" pitchFamily="34" charset="0"/>
              <a:buChar char="•"/>
              <a:defRPr/>
            </a:pPr>
            <a:r>
              <a:rPr lang="en-US" dirty="0" smtClean="0"/>
              <a:t>Transport Layer</a:t>
            </a:r>
          </a:p>
          <a:p>
            <a:pPr lvl="1" fontAlgn="auto">
              <a:spcAft>
                <a:spcPts val="0"/>
              </a:spcAft>
              <a:buFont typeface="Arial" panose="020B0604020202020204" pitchFamily="34" charset="0"/>
              <a:buChar char="•"/>
              <a:defRPr/>
            </a:pPr>
            <a:r>
              <a:rPr lang="en-US" dirty="0" smtClean="0"/>
              <a:t>TCP</a:t>
            </a:r>
          </a:p>
          <a:p>
            <a:pPr lvl="1" fontAlgn="auto">
              <a:spcAft>
                <a:spcPts val="0"/>
              </a:spcAft>
              <a:buFont typeface="Arial" panose="020B0604020202020204" pitchFamily="34" charset="0"/>
              <a:buChar char="•"/>
              <a:defRPr/>
            </a:pPr>
            <a:r>
              <a:rPr lang="en-US" dirty="0" smtClean="0"/>
              <a:t>UDP</a:t>
            </a:r>
          </a:p>
          <a:p>
            <a:pPr fontAlgn="auto">
              <a:spcAft>
                <a:spcPts val="0"/>
              </a:spcAft>
              <a:buFont typeface="Arial" panose="020B0604020202020204" pitchFamily="34" charset="0"/>
              <a:buChar char="•"/>
              <a:defRPr/>
            </a:pPr>
            <a:r>
              <a:rPr lang="en-US" dirty="0" smtClean="0"/>
              <a:t>Application Layer</a:t>
            </a:r>
          </a:p>
          <a:p>
            <a:pPr lvl="1" fontAlgn="auto">
              <a:spcAft>
                <a:spcPts val="0"/>
              </a:spcAft>
              <a:buFont typeface="Arial" panose="020B0604020202020204" pitchFamily="34" charset="0"/>
              <a:buChar char="•"/>
              <a:defRPr/>
            </a:pPr>
            <a:r>
              <a:rPr lang="en-US" dirty="0" smtClean="0"/>
              <a:t>HTTP</a:t>
            </a:r>
          </a:p>
          <a:p>
            <a:pPr lvl="1" fontAlgn="auto">
              <a:spcAft>
                <a:spcPts val="0"/>
              </a:spcAft>
              <a:buFont typeface="Arial" panose="020B0604020202020204" pitchFamily="34" charset="0"/>
              <a:buChar char="•"/>
              <a:defRPr/>
            </a:pPr>
            <a:r>
              <a:rPr lang="en-US" dirty="0" err="1" smtClean="0"/>
              <a:t>CoAP</a:t>
            </a:r>
            <a:endParaRPr lang="en-US" dirty="0" smtClean="0"/>
          </a:p>
          <a:p>
            <a:pPr lvl="1" fontAlgn="auto">
              <a:spcAft>
                <a:spcPts val="0"/>
              </a:spcAft>
              <a:buFont typeface="Arial" panose="020B0604020202020204" pitchFamily="34" charset="0"/>
              <a:buChar char="•"/>
              <a:defRPr/>
            </a:pPr>
            <a:r>
              <a:rPr lang="en-US" dirty="0" err="1" smtClean="0"/>
              <a:t>WebSocket</a:t>
            </a:r>
            <a:endParaRPr lang="en-US" dirty="0" smtClean="0"/>
          </a:p>
          <a:p>
            <a:pPr lvl="1" fontAlgn="auto">
              <a:spcAft>
                <a:spcPts val="0"/>
              </a:spcAft>
              <a:buFont typeface="Arial" panose="020B0604020202020204" pitchFamily="34" charset="0"/>
              <a:buChar char="•"/>
              <a:defRPr/>
            </a:pPr>
            <a:r>
              <a:rPr lang="en-US" dirty="0" smtClean="0"/>
              <a:t>MQTT</a:t>
            </a:r>
          </a:p>
          <a:p>
            <a:pPr lvl="1" fontAlgn="auto">
              <a:spcAft>
                <a:spcPts val="0"/>
              </a:spcAft>
              <a:buFont typeface="Arial" panose="020B0604020202020204" pitchFamily="34" charset="0"/>
              <a:buChar char="•"/>
              <a:defRPr/>
            </a:pPr>
            <a:r>
              <a:rPr lang="en-US" dirty="0" smtClean="0"/>
              <a:t>XMPP</a:t>
            </a:r>
          </a:p>
          <a:p>
            <a:pPr lvl="1" fontAlgn="auto">
              <a:spcAft>
                <a:spcPts val="0"/>
              </a:spcAft>
              <a:buFont typeface="Arial" panose="020B0604020202020204" pitchFamily="34" charset="0"/>
              <a:buChar char="•"/>
              <a:defRPr/>
            </a:pPr>
            <a:r>
              <a:rPr lang="en-US" dirty="0" smtClean="0"/>
              <a:t>DDS</a:t>
            </a:r>
          </a:p>
          <a:p>
            <a:pPr lvl="1" fontAlgn="auto">
              <a:spcAft>
                <a:spcPts val="0"/>
              </a:spcAft>
              <a:buFont typeface="Arial" panose="020B0604020202020204" pitchFamily="34" charset="0"/>
              <a:buChar char="•"/>
              <a:defRPr/>
            </a:pPr>
            <a:r>
              <a:rPr lang="en-US" dirty="0" smtClean="0"/>
              <a:t>AMQP</a:t>
            </a:r>
          </a:p>
          <a:p>
            <a:pPr lvl="1" fontAlgn="auto">
              <a:spcAft>
                <a:spcPts val="0"/>
              </a:spcAft>
              <a:buFont typeface="Arial" panose="020B0604020202020204" pitchFamily="34" charset="0"/>
              <a:buChar char="•"/>
              <a:defRPr/>
            </a:pPr>
            <a:endParaRPr lang="en-US" dirty="0" smtClean="0"/>
          </a:p>
        </p:txBody>
      </p:sp>
      <p:sp>
        <p:nvSpPr>
          <p:cNvPr id="7" name="Rectangle 6"/>
          <p:cNvSpPr/>
          <p:nvPr/>
        </p:nvSpPr>
        <p:spPr>
          <a:xfrm>
            <a:off x="-12700" y="0"/>
            <a:ext cx="203200" cy="6858000"/>
          </a:xfrm>
          <a:prstGeom prst="rect">
            <a:avLst/>
          </a:prstGeom>
          <a:solidFill>
            <a:srgbClr val="FEBD0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8200"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5613402" y="1652588"/>
            <a:ext cx="4821239" cy="47545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1" name="Slide Number Placeholder 10"/>
          <p:cNvSpPr>
            <a:spLocks noGrp="1"/>
          </p:cNvSpPr>
          <p:nvPr>
            <p:ph type="sldNum" sz="quarter" idx="12"/>
          </p:nvPr>
        </p:nvSpPr>
        <p:spPr/>
        <p:txBody>
          <a:bodyPr/>
          <a:lstStyle/>
          <a:p>
            <a:pPr>
              <a:defRPr/>
            </a:pPr>
            <a:fld id="{7F71B8CC-827C-4243-8E91-AB865FB68896}" type="slidenum">
              <a:rPr lang="en-US" smtClean="0"/>
              <a:pPr>
                <a:defRPr/>
              </a:pPr>
              <a:t>48</a:t>
            </a:fld>
            <a:endParaRPr lang="en-US"/>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4"/>
            <a:ext cx="12192000" cy="1419225"/>
          </a:xfrm>
          <a:prstGeom prst="rect">
            <a:avLst/>
          </a:prstGeom>
          <a:solidFill>
            <a:srgbClr val="DAF3F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 name="Title 1"/>
          <p:cNvSpPr>
            <a:spLocks noGrp="1"/>
          </p:cNvSpPr>
          <p:nvPr>
            <p:ph type="title"/>
          </p:nvPr>
        </p:nvSpPr>
        <p:spPr>
          <a:xfrm>
            <a:off x="838200" y="187329"/>
            <a:ext cx="10515600" cy="1082675"/>
          </a:xfrm>
        </p:spPr>
        <p:txBody>
          <a:bodyPr rtlCol="0">
            <a:normAutofit/>
          </a:bodyPr>
          <a:lstStyle/>
          <a:p>
            <a:pPr fontAlgn="auto">
              <a:spcAft>
                <a:spcPts val="0"/>
              </a:spcAft>
              <a:defRPr/>
            </a:pPr>
            <a:r>
              <a:rPr lang="en-US" dirty="0" err="1" smtClean="0">
                <a:latin typeface="+mn-lt"/>
              </a:rPr>
              <a:t>IoT</a:t>
            </a:r>
            <a:r>
              <a:rPr lang="en-US" dirty="0" smtClean="0">
                <a:latin typeface="+mn-lt"/>
              </a:rPr>
              <a:t> Protocols…Link Layer…Ethernet</a:t>
            </a:r>
          </a:p>
        </p:txBody>
      </p:sp>
      <p:graphicFrame>
        <p:nvGraphicFramePr>
          <p:cNvPr id="5" name="Content Placeholder 4"/>
          <p:cNvGraphicFramePr>
            <a:graphicFrameLocks noGrp="1"/>
          </p:cNvGraphicFramePr>
          <p:nvPr>
            <p:ph idx="1"/>
          </p:nvPr>
        </p:nvGraphicFramePr>
        <p:xfrm>
          <a:off x="1955801" y="1706564"/>
          <a:ext cx="8509002" cy="3117852"/>
        </p:xfrm>
        <a:graphic>
          <a:graphicData uri="http://schemas.openxmlformats.org/drawingml/2006/table">
            <a:tbl>
              <a:tblPr firstRow="1" bandRow="1">
                <a:tableStyleId>{ED083AE6-46FA-4A59-8FB0-9F97EB10719F}</a:tableStyleId>
              </a:tblPr>
              <a:tblGrid>
                <a:gridCol w="1042896"/>
                <a:gridCol w="2030459"/>
                <a:gridCol w="5435647"/>
              </a:tblGrid>
              <a:tr h="457198">
                <a:tc>
                  <a:txBody>
                    <a:bodyPr/>
                    <a:lstStyle/>
                    <a:p>
                      <a:pPr algn="ctr"/>
                      <a:r>
                        <a:rPr lang="en-US" sz="2400" dirty="0" smtClean="0"/>
                        <a:t>Sr.No</a:t>
                      </a:r>
                      <a:endParaRPr lang="en-US" sz="2400" dirty="0"/>
                    </a:p>
                  </a:txBody>
                  <a:tcPr marL="91441" marR="91441">
                    <a:solidFill>
                      <a:srgbClr val="DAF3FE"/>
                    </a:solidFill>
                  </a:tcPr>
                </a:tc>
                <a:tc>
                  <a:txBody>
                    <a:bodyPr/>
                    <a:lstStyle/>
                    <a:p>
                      <a:pPr algn="ctr"/>
                      <a:r>
                        <a:rPr lang="en-US" sz="2400" dirty="0" smtClean="0"/>
                        <a:t>Standard</a:t>
                      </a:r>
                      <a:endParaRPr lang="en-US" sz="2400" dirty="0"/>
                    </a:p>
                  </a:txBody>
                  <a:tcPr marL="91441" marR="91441">
                    <a:solidFill>
                      <a:srgbClr val="DAF3FE"/>
                    </a:solidFill>
                  </a:tcPr>
                </a:tc>
                <a:tc>
                  <a:txBody>
                    <a:bodyPr/>
                    <a:lstStyle/>
                    <a:p>
                      <a:pPr algn="l"/>
                      <a:r>
                        <a:rPr lang="en-US" sz="2400" dirty="0" smtClean="0"/>
                        <a:t>Shared medium</a:t>
                      </a:r>
                      <a:endParaRPr lang="en-US" sz="2400" dirty="0"/>
                    </a:p>
                  </a:txBody>
                  <a:tcPr marL="91441" marR="91441">
                    <a:solidFill>
                      <a:srgbClr val="DAF3FE"/>
                    </a:solidFill>
                  </a:tcPr>
                </a:tc>
              </a:tr>
              <a:tr h="665163">
                <a:tc>
                  <a:txBody>
                    <a:bodyPr/>
                    <a:lstStyle/>
                    <a:p>
                      <a:pPr algn="ctr"/>
                      <a:r>
                        <a:rPr lang="en-US" sz="2400" dirty="0" smtClean="0"/>
                        <a:t>1</a:t>
                      </a:r>
                      <a:endParaRPr lang="en-US" sz="2400" dirty="0"/>
                    </a:p>
                  </a:txBody>
                  <a:tcPr marL="91441" marR="91441">
                    <a:solidFill>
                      <a:srgbClr val="DAF3FE"/>
                    </a:solidFill>
                  </a:tcPr>
                </a:tc>
                <a:tc>
                  <a:txBody>
                    <a:bodyPr/>
                    <a:lstStyle/>
                    <a:p>
                      <a:pPr algn="ctr"/>
                      <a:r>
                        <a:rPr lang="en-US" sz="2400" dirty="0" smtClean="0"/>
                        <a:t>802.3</a:t>
                      </a:r>
                      <a:endParaRPr lang="en-US" sz="2400" dirty="0"/>
                    </a:p>
                  </a:txBody>
                  <a:tcPr marL="91441" marR="91441">
                    <a:solidFill>
                      <a:srgbClr val="DAF3FE"/>
                    </a:solidFill>
                  </a:tcPr>
                </a:tc>
                <a:tc>
                  <a:txBody>
                    <a:bodyPr/>
                    <a:lstStyle/>
                    <a:p>
                      <a:r>
                        <a:rPr lang="en-US" sz="2400" dirty="0" smtClean="0"/>
                        <a:t>Coaxial Cable…10BASE5</a:t>
                      </a:r>
                      <a:endParaRPr lang="en-US" sz="2400" dirty="0"/>
                    </a:p>
                  </a:txBody>
                  <a:tcPr marL="91441" marR="91441">
                    <a:solidFill>
                      <a:srgbClr val="DAF3FE"/>
                    </a:solidFill>
                  </a:tcPr>
                </a:tc>
              </a:tr>
              <a:tr h="665163">
                <a:tc>
                  <a:txBody>
                    <a:bodyPr/>
                    <a:lstStyle/>
                    <a:p>
                      <a:pPr algn="ctr"/>
                      <a:r>
                        <a:rPr lang="en-US" sz="2400" dirty="0" smtClean="0"/>
                        <a:t>2</a:t>
                      </a:r>
                      <a:endParaRPr lang="en-US" sz="2400" dirty="0"/>
                    </a:p>
                  </a:txBody>
                  <a:tcPr marL="91441" marR="91441">
                    <a:solidFill>
                      <a:srgbClr val="DAF3FE"/>
                    </a:solidFill>
                  </a:tcPr>
                </a:tc>
                <a:tc>
                  <a:txBody>
                    <a:bodyPr/>
                    <a:lstStyle/>
                    <a:p>
                      <a:pPr algn="ctr"/>
                      <a:r>
                        <a:rPr lang="en-US" sz="2400" dirty="0" smtClean="0"/>
                        <a:t>802.3.i</a:t>
                      </a:r>
                      <a:endParaRPr lang="en-US" sz="2400" dirty="0"/>
                    </a:p>
                  </a:txBody>
                  <a:tcPr marL="91441" marR="91441">
                    <a:solidFill>
                      <a:srgbClr val="DAF3FE"/>
                    </a:solidFill>
                  </a:tcPr>
                </a:tc>
                <a:tc>
                  <a:txBody>
                    <a:bodyPr/>
                    <a:lstStyle/>
                    <a:p>
                      <a:r>
                        <a:rPr lang="en-US" sz="2400" dirty="0" smtClean="0"/>
                        <a:t>Copper Twisted pair …..10BASE-T</a:t>
                      </a:r>
                      <a:endParaRPr lang="en-US" sz="2400" dirty="0"/>
                    </a:p>
                  </a:txBody>
                  <a:tcPr marL="91441" marR="91441">
                    <a:solidFill>
                      <a:srgbClr val="DAF3FE"/>
                    </a:solidFill>
                  </a:tcPr>
                </a:tc>
              </a:tr>
              <a:tr h="665163">
                <a:tc>
                  <a:txBody>
                    <a:bodyPr/>
                    <a:lstStyle/>
                    <a:p>
                      <a:pPr algn="ctr"/>
                      <a:r>
                        <a:rPr lang="en-US" sz="2400" dirty="0" smtClean="0"/>
                        <a:t>3</a:t>
                      </a:r>
                      <a:endParaRPr lang="en-US" sz="2400" dirty="0"/>
                    </a:p>
                  </a:txBody>
                  <a:tcPr marL="91441" marR="91441">
                    <a:solidFill>
                      <a:srgbClr val="DAF3FE"/>
                    </a:solidFill>
                  </a:tcPr>
                </a:tc>
                <a:tc>
                  <a:txBody>
                    <a:bodyPr/>
                    <a:lstStyle/>
                    <a:p>
                      <a:pPr algn="ctr"/>
                      <a:r>
                        <a:rPr lang="en-US" sz="2400" dirty="0" smtClean="0"/>
                        <a:t>802.3.j</a:t>
                      </a:r>
                      <a:endParaRPr lang="en-US" sz="2400" dirty="0"/>
                    </a:p>
                  </a:txBody>
                  <a:tcPr marL="91441" marR="91441">
                    <a:solidFill>
                      <a:srgbClr val="DAF3FE"/>
                    </a:solidFill>
                  </a:tcPr>
                </a:tc>
                <a:tc>
                  <a:txBody>
                    <a:bodyPr/>
                    <a:lstStyle/>
                    <a:p>
                      <a:r>
                        <a:rPr lang="en-US" sz="2400" dirty="0" smtClean="0"/>
                        <a:t>Fiber Optic……10BASE-F</a:t>
                      </a:r>
                      <a:endParaRPr lang="en-US" sz="2400" dirty="0"/>
                    </a:p>
                  </a:txBody>
                  <a:tcPr marL="91441" marR="91441">
                    <a:solidFill>
                      <a:srgbClr val="DAF3FE"/>
                    </a:solidFill>
                  </a:tcPr>
                </a:tc>
              </a:tr>
              <a:tr h="665163">
                <a:tc>
                  <a:txBody>
                    <a:bodyPr/>
                    <a:lstStyle/>
                    <a:p>
                      <a:pPr algn="ctr"/>
                      <a:r>
                        <a:rPr lang="en-US" sz="2400" dirty="0" smtClean="0"/>
                        <a:t>4</a:t>
                      </a:r>
                      <a:endParaRPr lang="en-US" sz="2400" dirty="0"/>
                    </a:p>
                  </a:txBody>
                  <a:tcPr marL="91441" marR="91441">
                    <a:solidFill>
                      <a:srgbClr val="DAF3FE"/>
                    </a:solidFill>
                  </a:tcPr>
                </a:tc>
                <a:tc>
                  <a:txBody>
                    <a:bodyPr/>
                    <a:lstStyle/>
                    <a:p>
                      <a:pPr algn="ctr"/>
                      <a:r>
                        <a:rPr lang="en-US" sz="2400" dirty="0" smtClean="0"/>
                        <a:t>802.3.ae</a:t>
                      </a:r>
                      <a:endParaRPr lang="en-US" sz="2400" dirty="0"/>
                    </a:p>
                  </a:txBody>
                  <a:tcPr marL="91441" marR="91441">
                    <a:solidFill>
                      <a:srgbClr val="DAF3FE"/>
                    </a:solidFill>
                  </a:tcPr>
                </a:tc>
                <a:tc>
                  <a:txBody>
                    <a:bodyPr/>
                    <a:lstStyle/>
                    <a:p>
                      <a:r>
                        <a:rPr lang="en-US" sz="2400" dirty="0" smtClean="0"/>
                        <a:t>Fiber…..10Gbits/s</a:t>
                      </a:r>
                      <a:endParaRPr lang="en-US" sz="2400" dirty="0"/>
                    </a:p>
                  </a:txBody>
                  <a:tcPr marL="91441" marR="91441">
                    <a:solidFill>
                      <a:srgbClr val="DAF3FE"/>
                    </a:solidFill>
                  </a:tcPr>
                </a:tc>
              </a:tr>
            </a:tbl>
          </a:graphicData>
        </a:graphic>
      </p:graphicFrame>
      <p:sp>
        <p:nvSpPr>
          <p:cNvPr id="7" name="Rectangle 6"/>
          <p:cNvSpPr/>
          <p:nvPr/>
        </p:nvSpPr>
        <p:spPr>
          <a:xfrm>
            <a:off x="-12700" y="0"/>
            <a:ext cx="203200" cy="6858000"/>
          </a:xfrm>
          <a:prstGeom prst="rect">
            <a:avLst/>
          </a:prstGeom>
          <a:solidFill>
            <a:srgbClr val="FEBD0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9247" name="TextBox 7"/>
          <p:cNvSpPr txBox="1">
            <a:spLocks noChangeArrowheads="1"/>
          </p:cNvSpPr>
          <p:nvPr/>
        </p:nvSpPr>
        <p:spPr bwMode="auto">
          <a:xfrm>
            <a:off x="1930400" y="5562602"/>
            <a:ext cx="9042400" cy="5232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r>
              <a:rPr lang="en-US" altLang="en-US" sz="2800" dirty="0"/>
              <a:t>Data Rates are provided from 10Gbit/s to 40Gb/s and higher</a:t>
            </a:r>
          </a:p>
        </p:txBody>
      </p:sp>
      <p:sp>
        <p:nvSpPr>
          <p:cNvPr id="8" name="Slide Number Placeholder 7"/>
          <p:cNvSpPr>
            <a:spLocks noGrp="1"/>
          </p:cNvSpPr>
          <p:nvPr>
            <p:ph type="sldNum" sz="quarter" idx="12"/>
          </p:nvPr>
        </p:nvSpPr>
        <p:spPr/>
        <p:txBody>
          <a:bodyPr/>
          <a:lstStyle/>
          <a:p>
            <a:pPr>
              <a:defRPr/>
            </a:pPr>
            <a:fld id="{7F71B8CC-827C-4243-8E91-AB865FB68896}" type="slidenum">
              <a:rPr lang="en-US" smtClean="0"/>
              <a:pPr>
                <a:defRPr/>
              </a:pPr>
              <a:t>49</a:t>
            </a:fld>
            <a:endParaRPr lang="en-US"/>
          </a:p>
        </p:txBody>
      </p:sp>
    </p:spTree>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1461" y="357174"/>
            <a:ext cx="10972800" cy="785810"/>
          </a:xfrm>
        </p:spPr>
        <p:txBody>
          <a:bodyPr>
            <a:normAutofit/>
          </a:bodyPr>
          <a:lstStyle/>
          <a:p>
            <a:pPr algn="ctr"/>
            <a:r>
              <a:rPr lang="en-IN" sz="4000" b="1" dirty="0" smtClean="0">
                <a:solidFill>
                  <a:schemeClr val="tx1"/>
                </a:solidFill>
              </a:rPr>
              <a:t>How </a:t>
            </a:r>
            <a:r>
              <a:rPr lang="en-IN" sz="4000" b="1" dirty="0" err="1" smtClean="0">
                <a:solidFill>
                  <a:schemeClr val="tx1"/>
                </a:solidFill>
              </a:rPr>
              <a:t>IoT</a:t>
            </a:r>
            <a:r>
              <a:rPr lang="en-IN" sz="4000" b="1" dirty="0" smtClean="0">
                <a:solidFill>
                  <a:schemeClr val="tx1"/>
                </a:solidFill>
              </a:rPr>
              <a:t> Works?</a:t>
            </a:r>
            <a:endParaRPr lang="en-IN" sz="4000" dirty="0" smtClean="0">
              <a:solidFill>
                <a:schemeClr val="tx1"/>
              </a:solidFill>
            </a:endParaRPr>
          </a:p>
        </p:txBody>
      </p:sp>
      <p:sp>
        <p:nvSpPr>
          <p:cNvPr id="3" name="Content Placeholder 2"/>
          <p:cNvSpPr>
            <a:spLocks noGrp="1"/>
          </p:cNvSpPr>
          <p:nvPr>
            <p:ph idx="1"/>
          </p:nvPr>
        </p:nvSpPr>
        <p:spPr>
          <a:xfrm>
            <a:off x="571461" y="1071546"/>
            <a:ext cx="10972800" cy="5500726"/>
          </a:xfrm>
        </p:spPr>
        <p:txBody>
          <a:bodyPr>
            <a:normAutofit fontScale="92500" lnSpcReduction="10000"/>
          </a:bodyPr>
          <a:lstStyle/>
          <a:p>
            <a:pPr algn="just">
              <a:lnSpc>
                <a:spcPct val="150000"/>
              </a:lnSpc>
              <a:buNone/>
            </a:pPr>
            <a:r>
              <a:rPr lang="en-IN" dirty="0" smtClean="0"/>
              <a:t>		</a:t>
            </a:r>
            <a:r>
              <a:rPr lang="en-IN" dirty="0" smtClean="0">
                <a:solidFill>
                  <a:srgbClr val="0000FF"/>
                </a:solidFill>
              </a:rPr>
              <a:t>Internet of Things </a:t>
            </a:r>
            <a:r>
              <a:rPr lang="en-IN" dirty="0" smtClean="0"/>
              <a:t>is not the result of a single novel technology; instead, several complementary technical developments provide capabilities that taken together help to bridge the gap between the virtual and physical world. 	These capabilities include: </a:t>
            </a:r>
          </a:p>
          <a:p>
            <a:pPr algn="just">
              <a:lnSpc>
                <a:spcPct val="120000"/>
              </a:lnSpc>
              <a:spcBef>
                <a:spcPts val="0"/>
              </a:spcBef>
              <a:buClr>
                <a:srgbClr val="0000FF"/>
              </a:buClr>
              <a:buFont typeface="Wingdings" pitchFamily="2" charset="2"/>
              <a:buChar char="Ø"/>
            </a:pPr>
            <a:r>
              <a:rPr lang="en-IN" b="1" i="1" dirty="0" smtClean="0"/>
              <a:t>Communication and cooperation </a:t>
            </a:r>
          </a:p>
          <a:p>
            <a:pPr algn="just">
              <a:lnSpc>
                <a:spcPct val="120000"/>
              </a:lnSpc>
              <a:spcBef>
                <a:spcPts val="0"/>
              </a:spcBef>
              <a:buClr>
                <a:srgbClr val="0000FF"/>
              </a:buClr>
              <a:buFont typeface="Wingdings" pitchFamily="2" charset="2"/>
              <a:buChar char="Ø"/>
            </a:pPr>
            <a:r>
              <a:rPr lang="en-IN" b="1" i="1" dirty="0" smtClean="0"/>
              <a:t>Addressability </a:t>
            </a:r>
          </a:p>
          <a:p>
            <a:pPr algn="just">
              <a:lnSpc>
                <a:spcPct val="120000"/>
              </a:lnSpc>
              <a:spcBef>
                <a:spcPts val="0"/>
              </a:spcBef>
              <a:buClr>
                <a:srgbClr val="0000FF"/>
              </a:buClr>
              <a:buFont typeface="Wingdings" pitchFamily="2" charset="2"/>
              <a:buChar char="Ø"/>
            </a:pPr>
            <a:r>
              <a:rPr lang="en-IN" b="1" i="1" dirty="0" smtClean="0"/>
              <a:t>Identification </a:t>
            </a:r>
          </a:p>
          <a:p>
            <a:pPr algn="just">
              <a:lnSpc>
                <a:spcPct val="120000"/>
              </a:lnSpc>
              <a:spcBef>
                <a:spcPts val="0"/>
              </a:spcBef>
              <a:buClr>
                <a:srgbClr val="0000FF"/>
              </a:buClr>
              <a:buFont typeface="Wingdings" pitchFamily="2" charset="2"/>
              <a:buChar char="Ø"/>
            </a:pPr>
            <a:r>
              <a:rPr lang="en-IN" b="1" i="1" dirty="0" smtClean="0"/>
              <a:t>Sensing</a:t>
            </a:r>
          </a:p>
          <a:p>
            <a:pPr algn="just">
              <a:lnSpc>
                <a:spcPct val="120000"/>
              </a:lnSpc>
              <a:spcBef>
                <a:spcPts val="0"/>
              </a:spcBef>
              <a:buClr>
                <a:srgbClr val="0000FF"/>
              </a:buClr>
              <a:buFont typeface="Wingdings" pitchFamily="2" charset="2"/>
              <a:buChar char="Ø"/>
            </a:pPr>
            <a:r>
              <a:rPr lang="en-IN" b="1" i="1" dirty="0" smtClean="0"/>
              <a:t>Actuation</a:t>
            </a:r>
          </a:p>
          <a:p>
            <a:pPr algn="just">
              <a:lnSpc>
                <a:spcPct val="120000"/>
              </a:lnSpc>
              <a:spcBef>
                <a:spcPts val="0"/>
              </a:spcBef>
              <a:buClr>
                <a:srgbClr val="0000FF"/>
              </a:buClr>
              <a:buFont typeface="Wingdings" pitchFamily="2" charset="2"/>
              <a:buChar char="Ø"/>
            </a:pPr>
            <a:r>
              <a:rPr lang="en-IN" b="1" i="1" dirty="0" smtClean="0"/>
              <a:t>Embedded information processing </a:t>
            </a:r>
          </a:p>
          <a:p>
            <a:pPr algn="just">
              <a:lnSpc>
                <a:spcPct val="120000"/>
              </a:lnSpc>
              <a:spcBef>
                <a:spcPts val="0"/>
              </a:spcBef>
              <a:buClr>
                <a:srgbClr val="0000FF"/>
              </a:buClr>
              <a:buFont typeface="Wingdings" pitchFamily="2" charset="2"/>
              <a:buChar char="Ø"/>
            </a:pPr>
            <a:r>
              <a:rPr lang="en-IN" b="1" i="1" dirty="0" smtClean="0"/>
              <a:t>Localization</a:t>
            </a:r>
          </a:p>
          <a:p>
            <a:pPr algn="just">
              <a:lnSpc>
                <a:spcPct val="120000"/>
              </a:lnSpc>
              <a:spcBef>
                <a:spcPts val="0"/>
              </a:spcBef>
              <a:buClr>
                <a:srgbClr val="0000FF"/>
              </a:buClr>
              <a:buFont typeface="Wingdings" pitchFamily="2" charset="2"/>
              <a:buChar char="Ø"/>
            </a:pPr>
            <a:r>
              <a:rPr lang="en-IN" b="1" i="1" dirty="0" smtClean="0"/>
              <a:t>User interfaces </a:t>
            </a:r>
            <a:endParaRPr lang="en-IN" dirty="0"/>
          </a:p>
        </p:txBody>
      </p:sp>
      <p:sp>
        <p:nvSpPr>
          <p:cNvPr id="4" name="Slide Number Placeholder 3"/>
          <p:cNvSpPr>
            <a:spLocks noGrp="1"/>
          </p:cNvSpPr>
          <p:nvPr>
            <p:ph type="sldNum" sz="quarter" idx="12"/>
          </p:nvPr>
        </p:nvSpPr>
        <p:spPr/>
        <p:txBody>
          <a:bodyPr/>
          <a:lstStyle/>
          <a:p>
            <a:fld id="{7933DF99-38B8-4278-ABAE-40A957E9C799}" type="slidenum">
              <a:rPr lang="en-IN" smtClean="0">
                <a:solidFill>
                  <a:srgbClr val="646B86">
                    <a:shade val="90000"/>
                  </a:srgbClr>
                </a:solidFill>
              </a:rPr>
              <a:pPr/>
              <a:t>5</a:t>
            </a:fld>
            <a:endParaRPr lang="en-IN">
              <a:solidFill>
                <a:srgbClr val="646B86">
                  <a:shade val="90000"/>
                </a:srgbClr>
              </a:solidFill>
            </a:endParaRP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4"/>
            <a:ext cx="12192000" cy="1419225"/>
          </a:xfrm>
          <a:prstGeom prst="rect">
            <a:avLst/>
          </a:prstGeom>
          <a:solidFill>
            <a:srgbClr val="DAF3F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 name="Title 1"/>
          <p:cNvSpPr>
            <a:spLocks noGrp="1"/>
          </p:cNvSpPr>
          <p:nvPr>
            <p:ph type="title"/>
          </p:nvPr>
        </p:nvSpPr>
        <p:spPr>
          <a:xfrm>
            <a:off x="838200" y="187329"/>
            <a:ext cx="10515600" cy="1082675"/>
          </a:xfrm>
        </p:spPr>
        <p:txBody>
          <a:bodyPr rtlCol="0">
            <a:normAutofit/>
          </a:bodyPr>
          <a:lstStyle/>
          <a:p>
            <a:pPr fontAlgn="auto">
              <a:spcAft>
                <a:spcPts val="0"/>
              </a:spcAft>
              <a:defRPr/>
            </a:pPr>
            <a:r>
              <a:rPr lang="en-US" dirty="0" err="1" smtClean="0">
                <a:latin typeface="+mn-lt"/>
              </a:rPr>
              <a:t>IoT</a:t>
            </a:r>
            <a:r>
              <a:rPr lang="en-US" dirty="0" smtClean="0">
                <a:latin typeface="+mn-lt"/>
              </a:rPr>
              <a:t> Protocols…Link Layer…</a:t>
            </a:r>
            <a:r>
              <a:rPr lang="en-US" dirty="0" err="1" smtClean="0">
                <a:latin typeface="+mn-lt"/>
              </a:rPr>
              <a:t>WiFi</a:t>
            </a:r>
            <a:endParaRPr lang="en-US" dirty="0" smtClean="0">
              <a:latin typeface="+mn-lt"/>
            </a:endParaRPr>
          </a:p>
        </p:txBody>
      </p:sp>
      <p:graphicFrame>
        <p:nvGraphicFramePr>
          <p:cNvPr id="5" name="Content Placeholder 4"/>
          <p:cNvGraphicFramePr>
            <a:graphicFrameLocks noGrp="1"/>
          </p:cNvGraphicFramePr>
          <p:nvPr>
            <p:ph idx="1"/>
          </p:nvPr>
        </p:nvGraphicFramePr>
        <p:xfrm>
          <a:off x="1117600" y="2438400"/>
          <a:ext cx="9550400" cy="4114800"/>
        </p:xfrm>
        <a:graphic>
          <a:graphicData uri="http://schemas.openxmlformats.org/drawingml/2006/table">
            <a:tbl>
              <a:tblPr firstRow="1" bandRow="1">
                <a:tableStyleId>{ED083AE6-46FA-4A59-8FB0-9F97EB10719F}</a:tableStyleId>
              </a:tblPr>
              <a:tblGrid>
                <a:gridCol w="1170533"/>
                <a:gridCol w="2278963"/>
                <a:gridCol w="6100904"/>
              </a:tblGrid>
              <a:tr h="856969">
                <a:tc>
                  <a:txBody>
                    <a:bodyPr/>
                    <a:lstStyle/>
                    <a:p>
                      <a:pPr algn="ctr"/>
                      <a:r>
                        <a:rPr lang="en-US" sz="2400" dirty="0" smtClean="0"/>
                        <a:t>Sr.No</a:t>
                      </a:r>
                      <a:endParaRPr lang="en-US" sz="2400" dirty="0"/>
                    </a:p>
                  </a:txBody>
                  <a:tcPr marL="91441" marR="91441" marT="45712" marB="45712">
                    <a:solidFill>
                      <a:srgbClr val="DAF3FE"/>
                    </a:solidFill>
                  </a:tcPr>
                </a:tc>
                <a:tc>
                  <a:txBody>
                    <a:bodyPr/>
                    <a:lstStyle/>
                    <a:p>
                      <a:pPr algn="ctr"/>
                      <a:r>
                        <a:rPr lang="en-US" sz="2400" dirty="0" smtClean="0"/>
                        <a:t>Standard</a:t>
                      </a:r>
                      <a:endParaRPr lang="en-US" sz="2400" dirty="0"/>
                    </a:p>
                  </a:txBody>
                  <a:tcPr marL="91441" marR="91441" marT="45712" marB="45712">
                    <a:solidFill>
                      <a:srgbClr val="DAF3FE"/>
                    </a:solidFill>
                  </a:tcPr>
                </a:tc>
                <a:tc>
                  <a:txBody>
                    <a:bodyPr/>
                    <a:lstStyle/>
                    <a:p>
                      <a:pPr algn="l"/>
                      <a:r>
                        <a:rPr lang="en-US" sz="2400" dirty="0" smtClean="0"/>
                        <a:t>Operates in</a:t>
                      </a:r>
                      <a:endParaRPr lang="en-US" sz="2400" dirty="0"/>
                    </a:p>
                  </a:txBody>
                  <a:tcPr marL="91441" marR="91441" marT="45712" marB="45712">
                    <a:solidFill>
                      <a:srgbClr val="DAF3FE"/>
                    </a:solidFill>
                  </a:tcPr>
                </a:tc>
              </a:tr>
              <a:tr h="504995">
                <a:tc>
                  <a:txBody>
                    <a:bodyPr/>
                    <a:lstStyle/>
                    <a:p>
                      <a:pPr algn="ctr"/>
                      <a:r>
                        <a:rPr lang="en-US" sz="2400" dirty="0" smtClean="0"/>
                        <a:t>1</a:t>
                      </a:r>
                      <a:endParaRPr lang="en-US" sz="2400" dirty="0"/>
                    </a:p>
                  </a:txBody>
                  <a:tcPr marL="91441" marR="91441" marT="45712" marB="45712">
                    <a:solidFill>
                      <a:srgbClr val="DAF3FE"/>
                    </a:solidFill>
                  </a:tcPr>
                </a:tc>
                <a:tc>
                  <a:txBody>
                    <a:bodyPr/>
                    <a:lstStyle/>
                    <a:p>
                      <a:pPr algn="ctr"/>
                      <a:r>
                        <a:rPr lang="en-US" sz="2400" dirty="0" smtClean="0"/>
                        <a:t>802.11a</a:t>
                      </a:r>
                      <a:endParaRPr lang="en-US" sz="2400" dirty="0"/>
                    </a:p>
                  </a:txBody>
                  <a:tcPr marL="91441" marR="91441" marT="45712" marB="45712">
                    <a:solidFill>
                      <a:srgbClr val="DAF3FE"/>
                    </a:solidFill>
                  </a:tcPr>
                </a:tc>
                <a:tc>
                  <a:txBody>
                    <a:bodyPr/>
                    <a:lstStyle/>
                    <a:p>
                      <a:r>
                        <a:rPr lang="en-US" sz="2400" dirty="0" smtClean="0"/>
                        <a:t>5 GHz band</a:t>
                      </a:r>
                      <a:endParaRPr lang="en-US" sz="2400" dirty="0"/>
                    </a:p>
                  </a:txBody>
                  <a:tcPr marL="91441" marR="91441" marT="45712" marB="45712">
                    <a:solidFill>
                      <a:srgbClr val="DAF3FE"/>
                    </a:solidFill>
                  </a:tcPr>
                </a:tc>
              </a:tr>
              <a:tr h="1237851">
                <a:tc>
                  <a:txBody>
                    <a:bodyPr/>
                    <a:lstStyle/>
                    <a:p>
                      <a:pPr algn="ctr"/>
                      <a:r>
                        <a:rPr lang="en-US" sz="2400" dirty="0" smtClean="0"/>
                        <a:t>2</a:t>
                      </a:r>
                      <a:endParaRPr lang="en-US" sz="2400" dirty="0"/>
                    </a:p>
                  </a:txBody>
                  <a:tcPr marL="91441" marR="91441" marT="45712" marB="45712">
                    <a:solidFill>
                      <a:srgbClr val="DAF3FE"/>
                    </a:solidFill>
                  </a:tcPr>
                </a:tc>
                <a:tc>
                  <a:txBody>
                    <a:bodyPr/>
                    <a:lstStyle/>
                    <a:p>
                      <a:pPr algn="ctr"/>
                      <a:r>
                        <a:rPr lang="en-US" sz="2400" dirty="0" smtClean="0"/>
                        <a:t>802.11b</a:t>
                      </a:r>
                      <a:r>
                        <a:rPr lang="en-US" sz="2400" baseline="0" dirty="0" smtClean="0"/>
                        <a:t>       and 802.11g</a:t>
                      </a:r>
                      <a:endParaRPr lang="en-US" sz="2400" dirty="0"/>
                    </a:p>
                  </a:txBody>
                  <a:tcPr marL="91441" marR="91441" marT="45712" marB="45712">
                    <a:solidFill>
                      <a:srgbClr val="DAF3FE"/>
                    </a:solidFill>
                  </a:tcPr>
                </a:tc>
                <a:tc>
                  <a:txBody>
                    <a:bodyPr/>
                    <a:lstStyle/>
                    <a:p>
                      <a:r>
                        <a:rPr lang="en-US" sz="2400" dirty="0" smtClean="0"/>
                        <a:t>2.4GHz band</a:t>
                      </a:r>
                      <a:endParaRPr lang="en-US" sz="2400" dirty="0"/>
                    </a:p>
                  </a:txBody>
                  <a:tcPr marL="91441" marR="91441" marT="45712" marB="45712">
                    <a:solidFill>
                      <a:srgbClr val="DAF3FE"/>
                    </a:solidFill>
                  </a:tcPr>
                </a:tc>
              </a:tr>
              <a:tr h="504995">
                <a:tc>
                  <a:txBody>
                    <a:bodyPr/>
                    <a:lstStyle/>
                    <a:p>
                      <a:pPr algn="ctr"/>
                      <a:r>
                        <a:rPr lang="en-US" sz="2400" dirty="0" smtClean="0"/>
                        <a:t>3</a:t>
                      </a:r>
                      <a:endParaRPr lang="en-US" sz="2400" dirty="0"/>
                    </a:p>
                  </a:txBody>
                  <a:tcPr marL="91441" marR="91441" marT="45712" marB="45712">
                    <a:solidFill>
                      <a:srgbClr val="DAF3FE"/>
                    </a:solidFill>
                  </a:tcPr>
                </a:tc>
                <a:tc>
                  <a:txBody>
                    <a:bodyPr/>
                    <a:lstStyle/>
                    <a:p>
                      <a:pPr algn="ctr"/>
                      <a:r>
                        <a:rPr lang="en-US" sz="2400" dirty="0" smtClean="0"/>
                        <a:t>802.11.n</a:t>
                      </a:r>
                      <a:endParaRPr lang="en-US" sz="2400" dirty="0"/>
                    </a:p>
                  </a:txBody>
                  <a:tcPr marL="91441" marR="91441" marT="45712" marB="45712">
                    <a:solidFill>
                      <a:srgbClr val="DAF3FE"/>
                    </a:solidFill>
                  </a:tcPr>
                </a:tc>
                <a:tc>
                  <a:txBody>
                    <a:bodyPr/>
                    <a:lstStyle/>
                    <a:p>
                      <a:r>
                        <a:rPr lang="en-US" sz="2400" dirty="0" smtClean="0"/>
                        <a:t>2.4/5 GHz bands</a:t>
                      </a:r>
                      <a:endParaRPr lang="en-US" sz="2400" dirty="0"/>
                    </a:p>
                  </a:txBody>
                  <a:tcPr marL="91441" marR="91441" marT="45712" marB="45712">
                    <a:solidFill>
                      <a:srgbClr val="DAF3FE"/>
                    </a:solidFill>
                  </a:tcPr>
                </a:tc>
              </a:tr>
              <a:tr h="504995">
                <a:tc>
                  <a:txBody>
                    <a:bodyPr/>
                    <a:lstStyle/>
                    <a:p>
                      <a:pPr algn="ctr"/>
                      <a:r>
                        <a:rPr lang="en-US" sz="2400" dirty="0" smtClean="0"/>
                        <a:t>4</a:t>
                      </a:r>
                      <a:endParaRPr lang="en-US" sz="2400" dirty="0"/>
                    </a:p>
                  </a:txBody>
                  <a:tcPr marL="91441" marR="91441" marT="45712" marB="45712">
                    <a:solidFill>
                      <a:srgbClr val="DAF3FE"/>
                    </a:solidFill>
                  </a:tcPr>
                </a:tc>
                <a:tc>
                  <a:txBody>
                    <a:bodyPr/>
                    <a:lstStyle/>
                    <a:p>
                      <a:pPr algn="ctr"/>
                      <a:r>
                        <a:rPr lang="en-US" sz="2400" dirty="0" smtClean="0"/>
                        <a:t>802.11.ac</a:t>
                      </a:r>
                      <a:endParaRPr lang="en-US" sz="2400" dirty="0"/>
                    </a:p>
                  </a:txBody>
                  <a:tcPr marL="91441" marR="91441" marT="45712" marB="45712">
                    <a:solidFill>
                      <a:srgbClr val="DAF3FE"/>
                    </a:solidFill>
                  </a:tcPr>
                </a:tc>
                <a:tc>
                  <a:txBody>
                    <a:bodyPr/>
                    <a:lstStyle/>
                    <a:p>
                      <a:r>
                        <a:rPr lang="en-US" sz="2400" dirty="0" smtClean="0"/>
                        <a:t>5GHz band</a:t>
                      </a:r>
                      <a:endParaRPr lang="en-US" sz="2400" dirty="0"/>
                    </a:p>
                  </a:txBody>
                  <a:tcPr marL="91441" marR="91441" marT="45712" marB="45712">
                    <a:solidFill>
                      <a:srgbClr val="DAF3FE"/>
                    </a:solidFill>
                  </a:tcPr>
                </a:tc>
              </a:tr>
              <a:tr h="504995">
                <a:tc>
                  <a:txBody>
                    <a:bodyPr/>
                    <a:lstStyle/>
                    <a:p>
                      <a:pPr algn="ctr"/>
                      <a:r>
                        <a:rPr lang="en-US" sz="2400" dirty="0" smtClean="0"/>
                        <a:t>5</a:t>
                      </a:r>
                      <a:endParaRPr lang="en-US" sz="2400" dirty="0"/>
                    </a:p>
                  </a:txBody>
                  <a:tcPr marL="91441" marR="91441" marT="45712" marB="45712">
                    <a:solidFill>
                      <a:srgbClr val="DAF3FE"/>
                    </a:solidFill>
                  </a:tcPr>
                </a:tc>
                <a:tc>
                  <a:txBody>
                    <a:bodyPr/>
                    <a:lstStyle/>
                    <a:p>
                      <a:pPr algn="ctr"/>
                      <a:r>
                        <a:rPr lang="en-US" sz="2400" dirty="0" smtClean="0"/>
                        <a:t>802.11.ad</a:t>
                      </a:r>
                      <a:endParaRPr lang="en-US" sz="2400" dirty="0"/>
                    </a:p>
                  </a:txBody>
                  <a:tcPr marL="91441" marR="91441" marT="45712" marB="45712">
                    <a:solidFill>
                      <a:srgbClr val="DAF3FE"/>
                    </a:solidFill>
                  </a:tcPr>
                </a:tc>
                <a:tc>
                  <a:txBody>
                    <a:bodyPr/>
                    <a:lstStyle/>
                    <a:p>
                      <a:r>
                        <a:rPr lang="en-US" sz="2400" dirty="0" smtClean="0"/>
                        <a:t>60Hz band</a:t>
                      </a:r>
                      <a:endParaRPr lang="en-US" sz="2400" dirty="0"/>
                    </a:p>
                  </a:txBody>
                  <a:tcPr marL="91441" marR="91441" marT="45712" marB="45712">
                    <a:solidFill>
                      <a:srgbClr val="DAF3FE"/>
                    </a:solidFill>
                  </a:tcPr>
                </a:tc>
              </a:tr>
            </a:tbl>
          </a:graphicData>
        </a:graphic>
      </p:graphicFrame>
      <p:sp>
        <p:nvSpPr>
          <p:cNvPr id="7" name="Rectangle 6"/>
          <p:cNvSpPr/>
          <p:nvPr/>
        </p:nvSpPr>
        <p:spPr>
          <a:xfrm>
            <a:off x="-12700" y="0"/>
            <a:ext cx="203200" cy="6858000"/>
          </a:xfrm>
          <a:prstGeom prst="rect">
            <a:avLst/>
          </a:prstGeom>
          <a:solidFill>
            <a:srgbClr val="FEBD0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0275" name="TextBox 7"/>
          <p:cNvSpPr txBox="1">
            <a:spLocks noChangeArrowheads="1"/>
          </p:cNvSpPr>
          <p:nvPr/>
        </p:nvSpPr>
        <p:spPr bwMode="auto">
          <a:xfrm>
            <a:off x="304800" y="1447800"/>
            <a:ext cx="9042400" cy="9540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marL="457200" indent="-457200">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buFont typeface="Arial" charset="0"/>
              <a:buChar char="•"/>
            </a:pPr>
            <a:r>
              <a:rPr lang="en-US" altLang="en-US" sz="2800" dirty="0"/>
              <a:t>Collection of Wireless LAN</a:t>
            </a:r>
          </a:p>
          <a:p>
            <a:pPr>
              <a:buFont typeface="Arial" charset="0"/>
              <a:buChar char="•"/>
            </a:pPr>
            <a:r>
              <a:rPr lang="en-US" altLang="en-US" sz="2800" dirty="0"/>
              <a:t>Data Rates from 1Mb/s to 6.75 </a:t>
            </a:r>
            <a:r>
              <a:rPr lang="en-US" altLang="en-US" sz="2800" dirty="0" err="1"/>
              <a:t>Gb</a:t>
            </a:r>
            <a:r>
              <a:rPr lang="en-US" altLang="en-US" sz="2800" dirty="0"/>
              <a:t>/s</a:t>
            </a:r>
          </a:p>
        </p:txBody>
      </p:sp>
      <p:sp>
        <p:nvSpPr>
          <p:cNvPr id="8" name="Slide Number Placeholder 7"/>
          <p:cNvSpPr>
            <a:spLocks noGrp="1"/>
          </p:cNvSpPr>
          <p:nvPr>
            <p:ph type="sldNum" sz="quarter" idx="12"/>
          </p:nvPr>
        </p:nvSpPr>
        <p:spPr/>
        <p:txBody>
          <a:bodyPr/>
          <a:lstStyle/>
          <a:p>
            <a:pPr>
              <a:defRPr/>
            </a:pPr>
            <a:fld id="{7F71B8CC-827C-4243-8E91-AB865FB68896}" type="slidenum">
              <a:rPr lang="en-US" smtClean="0"/>
              <a:pPr>
                <a:defRPr/>
              </a:pPr>
              <a:t>50</a:t>
            </a:fld>
            <a:endParaRPr lang="en-US"/>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4"/>
            <a:ext cx="12192000" cy="1419225"/>
          </a:xfrm>
          <a:prstGeom prst="rect">
            <a:avLst/>
          </a:prstGeom>
          <a:solidFill>
            <a:srgbClr val="DAF3F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 name="Title 1"/>
          <p:cNvSpPr>
            <a:spLocks noGrp="1"/>
          </p:cNvSpPr>
          <p:nvPr>
            <p:ph type="title"/>
          </p:nvPr>
        </p:nvSpPr>
        <p:spPr>
          <a:xfrm>
            <a:off x="838200" y="187329"/>
            <a:ext cx="10515600" cy="1082675"/>
          </a:xfrm>
        </p:spPr>
        <p:txBody>
          <a:bodyPr rtlCol="0">
            <a:normAutofit/>
          </a:bodyPr>
          <a:lstStyle/>
          <a:p>
            <a:pPr fontAlgn="auto">
              <a:spcAft>
                <a:spcPts val="0"/>
              </a:spcAft>
              <a:defRPr/>
            </a:pPr>
            <a:r>
              <a:rPr lang="en-US" dirty="0" err="1" smtClean="0">
                <a:latin typeface="+mn-lt"/>
              </a:rPr>
              <a:t>IoT</a:t>
            </a:r>
            <a:r>
              <a:rPr lang="en-US" dirty="0" smtClean="0">
                <a:latin typeface="+mn-lt"/>
              </a:rPr>
              <a:t> Protocols…Link Layer…</a:t>
            </a:r>
            <a:r>
              <a:rPr lang="en-US" dirty="0" err="1" smtClean="0">
                <a:latin typeface="+mn-lt"/>
              </a:rPr>
              <a:t>WiMax</a:t>
            </a:r>
            <a:endParaRPr lang="en-US" dirty="0" smtClean="0">
              <a:latin typeface="+mn-lt"/>
            </a:endParaRPr>
          </a:p>
        </p:txBody>
      </p:sp>
      <p:graphicFrame>
        <p:nvGraphicFramePr>
          <p:cNvPr id="5" name="Content Placeholder 4"/>
          <p:cNvGraphicFramePr>
            <a:graphicFrameLocks noGrp="1"/>
          </p:cNvGraphicFramePr>
          <p:nvPr>
            <p:ph idx="1"/>
          </p:nvPr>
        </p:nvGraphicFramePr>
        <p:xfrm>
          <a:off x="1981201" y="1554163"/>
          <a:ext cx="8509002" cy="1280068"/>
        </p:xfrm>
        <a:graphic>
          <a:graphicData uri="http://schemas.openxmlformats.org/drawingml/2006/table">
            <a:tbl>
              <a:tblPr firstRow="1" bandRow="1">
                <a:tableStyleId>{ED083AE6-46FA-4A59-8FB0-9F97EB10719F}</a:tableStyleId>
              </a:tblPr>
              <a:tblGrid>
                <a:gridCol w="1042896"/>
                <a:gridCol w="2030459"/>
                <a:gridCol w="5435647"/>
              </a:tblGrid>
              <a:tr h="456973">
                <a:tc>
                  <a:txBody>
                    <a:bodyPr/>
                    <a:lstStyle/>
                    <a:p>
                      <a:pPr algn="ctr"/>
                      <a:r>
                        <a:rPr lang="en-US" sz="2400" dirty="0" smtClean="0"/>
                        <a:t>Sr.No</a:t>
                      </a:r>
                      <a:endParaRPr lang="en-US" sz="2400" dirty="0"/>
                    </a:p>
                  </a:txBody>
                  <a:tcPr marL="91441" marR="91441" marT="45697" marB="45697">
                    <a:solidFill>
                      <a:srgbClr val="DAF3FE"/>
                    </a:solidFill>
                  </a:tcPr>
                </a:tc>
                <a:tc>
                  <a:txBody>
                    <a:bodyPr/>
                    <a:lstStyle/>
                    <a:p>
                      <a:pPr algn="ctr"/>
                      <a:r>
                        <a:rPr lang="en-US" sz="2400" dirty="0" smtClean="0"/>
                        <a:t>Standard</a:t>
                      </a:r>
                      <a:endParaRPr lang="en-US" sz="2400" dirty="0"/>
                    </a:p>
                  </a:txBody>
                  <a:tcPr marL="91441" marR="91441" marT="45697" marB="45697">
                    <a:solidFill>
                      <a:srgbClr val="DAF3FE"/>
                    </a:solidFill>
                  </a:tcPr>
                </a:tc>
                <a:tc>
                  <a:txBody>
                    <a:bodyPr/>
                    <a:lstStyle/>
                    <a:p>
                      <a:pPr algn="l"/>
                      <a:r>
                        <a:rPr lang="en-US" sz="2400" dirty="0" smtClean="0"/>
                        <a:t>Data Rate</a:t>
                      </a:r>
                      <a:endParaRPr lang="en-US" sz="2400" dirty="0"/>
                    </a:p>
                  </a:txBody>
                  <a:tcPr marL="91441" marR="91441" marT="45697" marB="45697">
                    <a:solidFill>
                      <a:srgbClr val="DAF3FE"/>
                    </a:solidFill>
                  </a:tcPr>
                </a:tc>
              </a:tr>
              <a:tr h="822552">
                <a:tc>
                  <a:txBody>
                    <a:bodyPr/>
                    <a:lstStyle/>
                    <a:p>
                      <a:pPr algn="ctr"/>
                      <a:r>
                        <a:rPr lang="en-US" sz="2400" dirty="0" smtClean="0"/>
                        <a:t>1</a:t>
                      </a:r>
                      <a:endParaRPr lang="en-US" sz="2400" dirty="0"/>
                    </a:p>
                  </a:txBody>
                  <a:tcPr marL="91441" marR="91441" marT="45697" marB="45697">
                    <a:solidFill>
                      <a:srgbClr val="DAF3FE"/>
                    </a:solidFill>
                  </a:tcPr>
                </a:tc>
                <a:tc>
                  <a:txBody>
                    <a:bodyPr/>
                    <a:lstStyle/>
                    <a:p>
                      <a:pPr algn="ctr"/>
                      <a:r>
                        <a:rPr lang="en-US" sz="2400" dirty="0" smtClean="0"/>
                        <a:t>802.16m</a:t>
                      </a:r>
                      <a:endParaRPr lang="en-US" sz="2400" dirty="0"/>
                    </a:p>
                  </a:txBody>
                  <a:tcPr marL="91441" marR="91441" marT="45697" marB="45697">
                    <a:solidFill>
                      <a:srgbClr val="DAF3FE"/>
                    </a:solidFill>
                  </a:tcPr>
                </a:tc>
                <a:tc>
                  <a:txBody>
                    <a:bodyPr/>
                    <a:lstStyle/>
                    <a:p>
                      <a:r>
                        <a:rPr lang="en-US" sz="2400" dirty="0" smtClean="0"/>
                        <a:t>100Mb/s for mobile stations</a:t>
                      </a:r>
                    </a:p>
                    <a:p>
                      <a:r>
                        <a:rPr lang="en-US" sz="2400" dirty="0" smtClean="0"/>
                        <a:t>1Gb/s for fixed stations</a:t>
                      </a:r>
                      <a:endParaRPr lang="en-US" sz="2400" dirty="0"/>
                    </a:p>
                  </a:txBody>
                  <a:tcPr marL="91441" marR="91441" marT="45697" marB="45697">
                    <a:solidFill>
                      <a:srgbClr val="DAF3FE"/>
                    </a:solidFill>
                  </a:tcPr>
                </a:tc>
              </a:tr>
            </a:tbl>
          </a:graphicData>
        </a:graphic>
      </p:graphicFrame>
      <p:sp>
        <p:nvSpPr>
          <p:cNvPr id="7" name="Rectangle 6"/>
          <p:cNvSpPr/>
          <p:nvPr/>
        </p:nvSpPr>
        <p:spPr>
          <a:xfrm>
            <a:off x="-12700" y="0"/>
            <a:ext cx="203200" cy="6858000"/>
          </a:xfrm>
          <a:prstGeom prst="rect">
            <a:avLst/>
          </a:prstGeom>
          <a:solidFill>
            <a:srgbClr val="FEBD0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1283" name="TextBox 7"/>
          <p:cNvSpPr txBox="1">
            <a:spLocks noChangeArrowheads="1"/>
          </p:cNvSpPr>
          <p:nvPr/>
        </p:nvSpPr>
        <p:spPr bwMode="auto">
          <a:xfrm>
            <a:off x="1828800" y="3505201"/>
            <a:ext cx="9652000" cy="95410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marL="457200" indent="-457200">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buFont typeface="Arial" charset="0"/>
              <a:buChar char="•"/>
            </a:pPr>
            <a:r>
              <a:rPr lang="en-US" altLang="en-US" sz="2800" dirty="0"/>
              <a:t>Collection of Wireless Broadband standards</a:t>
            </a:r>
          </a:p>
          <a:p>
            <a:pPr>
              <a:buFont typeface="Arial" charset="0"/>
              <a:buChar char="•"/>
            </a:pPr>
            <a:r>
              <a:rPr lang="en-US" altLang="en-US" sz="2800" dirty="0"/>
              <a:t>Data Rates from 1.5Mb/s to 1 </a:t>
            </a:r>
            <a:r>
              <a:rPr lang="en-US" altLang="en-US" sz="2800" dirty="0" err="1"/>
              <a:t>Gb</a:t>
            </a:r>
            <a:r>
              <a:rPr lang="en-US" altLang="en-US" sz="2800" dirty="0"/>
              <a:t>/s</a:t>
            </a:r>
          </a:p>
        </p:txBody>
      </p:sp>
      <p:sp>
        <p:nvSpPr>
          <p:cNvPr id="8" name="Slide Number Placeholder 7"/>
          <p:cNvSpPr>
            <a:spLocks noGrp="1"/>
          </p:cNvSpPr>
          <p:nvPr>
            <p:ph type="sldNum" sz="quarter" idx="12"/>
          </p:nvPr>
        </p:nvSpPr>
        <p:spPr/>
        <p:txBody>
          <a:bodyPr/>
          <a:lstStyle/>
          <a:p>
            <a:pPr>
              <a:defRPr/>
            </a:pPr>
            <a:fld id="{7F71B8CC-827C-4243-8E91-AB865FB68896}" type="slidenum">
              <a:rPr lang="en-US" smtClean="0"/>
              <a:pPr>
                <a:defRPr/>
              </a:pPr>
              <a:t>51</a:t>
            </a:fld>
            <a:endParaRPr lang="en-US"/>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4"/>
            <a:ext cx="12192000" cy="1419225"/>
          </a:xfrm>
          <a:prstGeom prst="rect">
            <a:avLst/>
          </a:prstGeom>
          <a:solidFill>
            <a:srgbClr val="DAF3F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 name="Title 1"/>
          <p:cNvSpPr>
            <a:spLocks noGrp="1"/>
          </p:cNvSpPr>
          <p:nvPr>
            <p:ph type="title"/>
          </p:nvPr>
        </p:nvSpPr>
        <p:spPr>
          <a:xfrm>
            <a:off x="838200" y="187329"/>
            <a:ext cx="10515600" cy="1082675"/>
          </a:xfrm>
        </p:spPr>
        <p:txBody>
          <a:bodyPr rtlCol="0">
            <a:normAutofit/>
          </a:bodyPr>
          <a:lstStyle/>
          <a:p>
            <a:pPr fontAlgn="auto">
              <a:spcAft>
                <a:spcPts val="0"/>
              </a:spcAft>
              <a:defRPr/>
            </a:pPr>
            <a:r>
              <a:rPr lang="en-US" dirty="0" err="1" smtClean="0">
                <a:latin typeface="+mn-lt"/>
              </a:rPr>
              <a:t>IoT</a:t>
            </a:r>
            <a:r>
              <a:rPr lang="en-US" dirty="0" smtClean="0">
                <a:latin typeface="+mn-lt"/>
              </a:rPr>
              <a:t> Protocols…Link Layer…LR-WPAN</a:t>
            </a:r>
          </a:p>
        </p:txBody>
      </p:sp>
      <p:sp>
        <p:nvSpPr>
          <p:cNvPr id="7" name="Rectangle 6"/>
          <p:cNvSpPr/>
          <p:nvPr/>
        </p:nvSpPr>
        <p:spPr>
          <a:xfrm>
            <a:off x="-12700" y="0"/>
            <a:ext cx="203200" cy="6858000"/>
          </a:xfrm>
          <a:prstGeom prst="rect">
            <a:avLst/>
          </a:prstGeom>
          <a:solidFill>
            <a:srgbClr val="FEBD0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2293" name="TextBox 7"/>
          <p:cNvSpPr txBox="1">
            <a:spLocks noChangeArrowheads="1"/>
          </p:cNvSpPr>
          <p:nvPr/>
        </p:nvSpPr>
        <p:spPr bwMode="auto">
          <a:xfrm>
            <a:off x="889000" y="1612901"/>
            <a:ext cx="10693400" cy="270843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marL="457200" indent="-457200">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spcAft>
                <a:spcPts val="1200"/>
              </a:spcAft>
              <a:buFont typeface="Arial" charset="0"/>
              <a:buChar char="•"/>
            </a:pPr>
            <a:r>
              <a:rPr lang="en-US" altLang="en-US" sz="2800" dirty="0"/>
              <a:t>Collection of standards for low-rate wireless personal area networks</a:t>
            </a:r>
          </a:p>
          <a:p>
            <a:pPr>
              <a:spcAft>
                <a:spcPts val="1200"/>
              </a:spcAft>
              <a:buFont typeface="Arial" charset="0"/>
              <a:buChar char="•"/>
            </a:pPr>
            <a:r>
              <a:rPr lang="en-US" altLang="en-US" sz="2800" dirty="0"/>
              <a:t>Basis for high level communication protocols such as </a:t>
            </a:r>
            <a:r>
              <a:rPr lang="en-US" altLang="en-US" sz="2800" dirty="0" err="1"/>
              <a:t>Zigbee</a:t>
            </a:r>
            <a:endParaRPr lang="en-US" altLang="en-US" sz="2800" dirty="0"/>
          </a:p>
          <a:p>
            <a:pPr>
              <a:spcAft>
                <a:spcPts val="1200"/>
              </a:spcAft>
              <a:buFont typeface="Arial" charset="0"/>
              <a:buChar char="•"/>
            </a:pPr>
            <a:r>
              <a:rPr lang="en-US" altLang="en-US" sz="2800" dirty="0"/>
              <a:t>Data Rates from 40Kb/s to 250Kb/s</a:t>
            </a:r>
          </a:p>
          <a:p>
            <a:pPr>
              <a:spcAft>
                <a:spcPts val="1200"/>
              </a:spcAft>
              <a:buFont typeface="Arial" charset="0"/>
              <a:buChar char="•"/>
            </a:pPr>
            <a:r>
              <a:rPr lang="en-US" altLang="en-US" sz="2800" dirty="0"/>
              <a:t>Provide low-cost and low-speed communication for power constrained devices</a:t>
            </a:r>
          </a:p>
        </p:txBody>
      </p:sp>
      <p:sp>
        <p:nvSpPr>
          <p:cNvPr id="6" name="Slide Number Placeholder 5"/>
          <p:cNvSpPr>
            <a:spLocks noGrp="1"/>
          </p:cNvSpPr>
          <p:nvPr>
            <p:ph type="sldNum" sz="quarter" idx="12"/>
          </p:nvPr>
        </p:nvSpPr>
        <p:spPr/>
        <p:txBody>
          <a:bodyPr/>
          <a:lstStyle/>
          <a:p>
            <a:pPr>
              <a:defRPr/>
            </a:pPr>
            <a:fld id="{7F71B8CC-827C-4243-8E91-AB865FB68896}" type="slidenum">
              <a:rPr lang="en-US" smtClean="0"/>
              <a:pPr>
                <a:defRPr/>
              </a:pPr>
              <a:t>52</a:t>
            </a:fld>
            <a:endParaRPr lang="en-US"/>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4"/>
            <a:ext cx="12192000" cy="1419225"/>
          </a:xfrm>
          <a:prstGeom prst="rect">
            <a:avLst/>
          </a:prstGeom>
          <a:solidFill>
            <a:srgbClr val="DAF3F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 name="Title 1"/>
          <p:cNvSpPr>
            <a:spLocks noGrp="1"/>
          </p:cNvSpPr>
          <p:nvPr>
            <p:ph type="title"/>
          </p:nvPr>
        </p:nvSpPr>
        <p:spPr>
          <a:xfrm>
            <a:off x="838200" y="187329"/>
            <a:ext cx="10515600" cy="1082675"/>
          </a:xfrm>
        </p:spPr>
        <p:txBody>
          <a:bodyPr rtlCol="0">
            <a:normAutofit/>
          </a:bodyPr>
          <a:lstStyle/>
          <a:p>
            <a:pPr fontAlgn="auto">
              <a:spcAft>
                <a:spcPts val="0"/>
              </a:spcAft>
              <a:defRPr/>
            </a:pPr>
            <a:r>
              <a:rPr lang="en-US" dirty="0" smtClean="0">
                <a:latin typeface="+mn-lt"/>
              </a:rPr>
              <a:t>Generic Block Diagram of an </a:t>
            </a:r>
            <a:r>
              <a:rPr lang="en-US" dirty="0" err="1" smtClean="0">
                <a:latin typeface="+mn-lt"/>
              </a:rPr>
              <a:t>IoT</a:t>
            </a:r>
            <a:r>
              <a:rPr lang="en-US" dirty="0" smtClean="0">
                <a:latin typeface="+mn-lt"/>
              </a:rPr>
              <a:t> Device</a:t>
            </a:r>
          </a:p>
        </p:txBody>
      </p:sp>
      <p:sp>
        <p:nvSpPr>
          <p:cNvPr id="7172" name="Content Placeholder 2"/>
          <p:cNvSpPr>
            <a:spLocks noGrp="1"/>
          </p:cNvSpPr>
          <p:nvPr>
            <p:ph idx="1"/>
          </p:nvPr>
        </p:nvSpPr>
        <p:spPr>
          <a:xfrm>
            <a:off x="838200" y="1825627"/>
            <a:ext cx="4902200" cy="4371975"/>
          </a:xfrm>
        </p:spPr>
        <p:txBody>
          <a:bodyPr>
            <a:normAutofit/>
          </a:bodyPr>
          <a:lstStyle/>
          <a:p>
            <a:r>
              <a:rPr lang="en-US" altLang="en-US" smtClean="0"/>
              <a:t>An IoT device may consist of several interfaces for connections to other devices, both wired and wireless. </a:t>
            </a:r>
          </a:p>
          <a:p>
            <a:pPr lvl="1"/>
            <a:r>
              <a:rPr lang="en-US" altLang="en-US" smtClean="0"/>
              <a:t>I/O interfaces for sensors</a:t>
            </a:r>
          </a:p>
          <a:p>
            <a:pPr lvl="1"/>
            <a:r>
              <a:rPr lang="en-US" altLang="en-US" smtClean="0"/>
              <a:t>Interfaces for internet connectivity</a:t>
            </a:r>
          </a:p>
          <a:p>
            <a:pPr lvl="1"/>
            <a:r>
              <a:rPr lang="en-US" altLang="en-US" smtClean="0"/>
              <a:t>Memory and storage interfaces</a:t>
            </a:r>
          </a:p>
          <a:p>
            <a:pPr lvl="1"/>
            <a:r>
              <a:rPr lang="en-US" altLang="en-US" smtClean="0"/>
              <a:t>Audio/video interfaces</a:t>
            </a:r>
          </a:p>
        </p:txBody>
      </p:sp>
      <p:sp>
        <p:nvSpPr>
          <p:cNvPr id="7" name="Rectangle 6"/>
          <p:cNvSpPr/>
          <p:nvPr/>
        </p:nvSpPr>
        <p:spPr>
          <a:xfrm>
            <a:off x="-12700" y="0"/>
            <a:ext cx="203200" cy="6858000"/>
          </a:xfrm>
          <a:prstGeom prst="rect">
            <a:avLst/>
          </a:prstGeom>
          <a:solidFill>
            <a:srgbClr val="FEBD0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7174"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5842002" y="2063754"/>
            <a:ext cx="6118225" cy="31210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1" name="Slide Number Placeholder 10"/>
          <p:cNvSpPr>
            <a:spLocks noGrp="1"/>
          </p:cNvSpPr>
          <p:nvPr>
            <p:ph type="sldNum" sz="quarter" idx="12"/>
          </p:nvPr>
        </p:nvSpPr>
        <p:spPr/>
        <p:txBody>
          <a:bodyPr/>
          <a:lstStyle/>
          <a:p>
            <a:pPr>
              <a:defRPr/>
            </a:pPr>
            <a:fld id="{7F71B8CC-827C-4243-8E91-AB865FB68896}" type="slidenum">
              <a:rPr lang="en-US" smtClean="0"/>
              <a:pPr>
                <a:defRPr/>
              </a:pPr>
              <a:t>53</a:t>
            </a:fld>
            <a:endParaRPr lang="en-US"/>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Documents and Settings\Admin\Desktop\communication-iot1.jpg"/>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4618590" y="1295695"/>
            <a:ext cx="4911740" cy="4930274"/>
          </a:xfrm>
          <a:prstGeom prst="rect">
            <a:avLst/>
          </a:prstGeom>
          <a:noFill/>
          <a:extLst>
            <a:ext uri="{909E8E84-426E-40DD-AFC4-6F175D3DCCD1}">
              <a14:hiddenFill xmlns="" xmlns:a14="http://schemas.microsoft.com/office/drawing/2010/main">
                <a:solidFill>
                  <a:srgbClr val="FFFFFF"/>
                </a:solidFill>
              </a14:hiddenFill>
            </a:ext>
          </a:extLst>
        </p:spPr>
      </p:pic>
      <p:sp>
        <p:nvSpPr>
          <p:cNvPr id="3" name="Title 2"/>
          <p:cNvSpPr>
            <a:spLocks noGrp="1"/>
          </p:cNvSpPr>
          <p:nvPr>
            <p:ph type="title"/>
          </p:nvPr>
        </p:nvSpPr>
        <p:spPr/>
        <p:txBody>
          <a:bodyPr/>
          <a:lstStyle/>
          <a:p>
            <a:r>
              <a:rPr lang="en-US" dirty="0" err="1"/>
              <a:t>IoT</a:t>
            </a:r>
            <a:r>
              <a:rPr lang="en-US" dirty="0"/>
              <a:t> Technologies : </a:t>
            </a:r>
            <a:r>
              <a:rPr lang="en-US" dirty="0" smtClean="0"/>
              <a:t>Communication Technology</a:t>
            </a:r>
            <a:endParaRPr lang="en-US" dirty="0"/>
          </a:p>
        </p:txBody>
      </p:sp>
    </p:spTree>
    <p:extLst>
      <p:ext uri="{BB962C8B-B14F-4D97-AF65-F5344CB8AC3E}">
        <p14:creationId xmlns="" xmlns:p14="http://schemas.microsoft.com/office/powerpoint/2010/main" val="52727633"/>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a:t>IoT</a:t>
            </a:r>
            <a:r>
              <a:rPr lang="en-US" dirty="0"/>
              <a:t> Technologies : Protocols</a:t>
            </a:r>
          </a:p>
        </p:txBody>
      </p:sp>
      <p:sp>
        <p:nvSpPr>
          <p:cNvPr id="5" name="TextBox 4"/>
          <p:cNvSpPr txBox="1"/>
          <p:nvPr/>
        </p:nvSpPr>
        <p:spPr>
          <a:xfrm>
            <a:off x="4083483" y="2187141"/>
            <a:ext cx="7483207" cy="2246769"/>
          </a:xfrm>
          <a:prstGeom prst="rect">
            <a:avLst/>
          </a:prstGeom>
          <a:noFill/>
        </p:spPr>
        <p:txBody>
          <a:bodyPr wrap="square" rtlCol="0">
            <a:spAutoFit/>
          </a:bodyPr>
          <a:lstStyle/>
          <a:p>
            <a:pPr marL="342900" indent="-342900">
              <a:buClr>
                <a:schemeClr val="accent1">
                  <a:lumMod val="75000"/>
                </a:schemeClr>
              </a:buClr>
              <a:buBlip>
                <a:blip r:embed="rId2"/>
              </a:buBlip>
            </a:pPr>
            <a:r>
              <a:rPr lang="en-IN" sz="2000" dirty="0">
                <a:latin typeface="Raleway" panose="020B0003030101060003" pitchFamily="34" charset="0"/>
              </a:rPr>
              <a:t> </a:t>
            </a:r>
            <a:r>
              <a:rPr lang="en-IN" sz="2000" dirty="0" err="1">
                <a:latin typeface="Raleway" panose="020B0003030101060003" pitchFamily="34" charset="0"/>
              </a:rPr>
              <a:t>CoAP</a:t>
            </a:r>
            <a:r>
              <a:rPr lang="en-IN" sz="2000" dirty="0">
                <a:latin typeface="Raleway" panose="020B0003030101060003" pitchFamily="34" charset="0"/>
              </a:rPr>
              <a:t> ( Constrained Application Protocol)</a:t>
            </a:r>
          </a:p>
          <a:p>
            <a:pPr marL="342900" indent="-342900">
              <a:buClr>
                <a:schemeClr val="accent1">
                  <a:lumMod val="75000"/>
                </a:schemeClr>
              </a:buClr>
              <a:buBlip>
                <a:blip r:embed="rId2"/>
              </a:buBlip>
            </a:pPr>
            <a:endParaRPr lang="en-IN" sz="2000" dirty="0">
              <a:latin typeface="Raleway" panose="020B0003030101060003" pitchFamily="34" charset="0"/>
            </a:endParaRPr>
          </a:p>
          <a:p>
            <a:pPr marL="342900" indent="-342900">
              <a:buClr>
                <a:schemeClr val="accent1">
                  <a:lumMod val="75000"/>
                </a:schemeClr>
              </a:buClr>
              <a:buBlip>
                <a:blip r:embed="rId2"/>
              </a:buBlip>
            </a:pPr>
            <a:r>
              <a:rPr lang="en-IN" sz="2000" dirty="0">
                <a:latin typeface="Raleway" panose="020B0003030101060003" pitchFamily="34" charset="0"/>
              </a:rPr>
              <a:t> MQTT (Message Queue Telemetry Transport</a:t>
            </a:r>
            <a:r>
              <a:rPr lang="en-IN" sz="2000" dirty="0" smtClean="0">
                <a:latin typeface="Raleway" panose="020B0003030101060003" pitchFamily="34" charset="0"/>
              </a:rPr>
              <a:t>)</a:t>
            </a:r>
          </a:p>
          <a:p>
            <a:pPr marL="342900" indent="-342900">
              <a:buClr>
                <a:schemeClr val="accent1">
                  <a:lumMod val="75000"/>
                </a:schemeClr>
              </a:buClr>
              <a:buBlip>
                <a:blip r:embed="rId2"/>
              </a:buBlip>
            </a:pPr>
            <a:endParaRPr lang="en-IN" sz="2000" dirty="0" smtClean="0">
              <a:latin typeface="Raleway" panose="020B0003030101060003" pitchFamily="34" charset="0"/>
            </a:endParaRPr>
          </a:p>
          <a:p>
            <a:pPr marL="342900" indent="-342900">
              <a:buClr>
                <a:schemeClr val="accent1">
                  <a:lumMod val="75000"/>
                </a:schemeClr>
              </a:buClr>
              <a:buBlip>
                <a:blip r:embed="rId2"/>
              </a:buBlip>
            </a:pPr>
            <a:r>
              <a:rPr lang="en-IN" sz="2000" dirty="0" smtClean="0">
                <a:latin typeface="Raleway" panose="020B0003030101060003" pitchFamily="34" charset="0"/>
              </a:rPr>
              <a:t>XMPP (Extensible Messaging and Presence Protocol)</a:t>
            </a:r>
          </a:p>
          <a:p>
            <a:pPr>
              <a:buClr>
                <a:schemeClr val="accent1">
                  <a:lumMod val="75000"/>
                </a:schemeClr>
              </a:buClr>
            </a:pPr>
            <a:endParaRPr lang="en-IN" sz="2000" dirty="0" smtClean="0">
              <a:latin typeface="Raleway" panose="020B0003030101060003" pitchFamily="34" charset="0"/>
            </a:endParaRPr>
          </a:p>
          <a:p>
            <a:pPr marL="342900" indent="-342900">
              <a:buClr>
                <a:schemeClr val="accent1">
                  <a:lumMod val="75000"/>
                </a:schemeClr>
              </a:buClr>
              <a:buBlip>
                <a:blip r:embed="rId2"/>
              </a:buBlip>
            </a:pPr>
            <a:r>
              <a:rPr lang="en-IN" sz="2000" dirty="0" smtClean="0">
                <a:latin typeface="Raleway" panose="020B0003030101060003" pitchFamily="34" charset="0"/>
              </a:rPr>
              <a:t>6LoWPAN (Low power Wireless Personal Area Networks)</a:t>
            </a:r>
            <a:endParaRPr lang="en-IN" sz="2000" dirty="0">
              <a:latin typeface="Raleway" panose="020B0003030101060003" pitchFamily="34" charset="0"/>
            </a:endParaRPr>
          </a:p>
        </p:txBody>
      </p:sp>
    </p:spTree>
    <p:extLst>
      <p:ext uri="{BB962C8B-B14F-4D97-AF65-F5344CB8AC3E}">
        <p14:creationId xmlns="" xmlns:p14="http://schemas.microsoft.com/office/powerpoint/2010/main" val="1018874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animEffect transition="in" filter="fade">
                                      <p:cBhvr>
                                        <p:cTn id="11" dur="500"/>
                                        <p:tgtEl>
                                          <p:spTgt spid="5">
                                            <p:txEl>
                                              <p:pRg st="2" end="2"/>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5">
                                            <p:txEl>
                                              <p:pRg st="6" end="6"/>
                                            </p:txEl>
                                          </p:spTgt>
                                        </p:tgtEl>
                                        <p:attrNameLst>
                                          <p:attrName>style.visibility</p:attrName>
                                        </p:attrNameLst>
                                      </p:cBhvr>
                                      <p:to>
                                        <p:strVal val="visible"/>
                                      </p:to>
                                    </p:set>
                                    <p:animEffect transition="in" filter="fade">
                                      <p:cBhvr>
                                        <p:cTn id="16" dur="500"/>
                                        <p:tgtEl>
                                          <p:spTgt spid="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4"/>
            <a:ext cx="12192000" cy="1419225"/>
          </a:xfrm>
          <a:prstGeom prst="rect">
            <a:avLst/>
          </a:prstGeom>
          <a:solidFill>
            <a:srgbClr val="DAF3F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 name="Title 1"/>
          <p:cNvSpPr>
            <a:spLocks noGrp="1"/>
          </p:cNvSpPr>
          <p:nvPr>
            <p:ph type="title"/>
          </p:nvPr>
        </p:nvSpPr>
        <p:spPr>
          <a:xfrm>
            <a:off x="838200" y="187329"/>
            <a:ext cx="10515600" cy="1082675"/>
          </a:xfrm>
        </p:spPr>
        <p:txBody>
          <a:bodyPr rtlCol="0">
            <a:normAutofit/>
          </a:bodyPr>
          <a:lstStyle/>
          <a:p>
            <a:pPr fontAlgn="auto">
              <a:spcAft>
                <a:spcPts val="0"/>
              </a:spcAft>
              <a:defRPr/>
            </a:pPr>
            <a:r>
              <a:rPr lang="en-US" dirty="0" err="1" smtClean="0">
                <a:latin typeface="+mn-lt"/>
              </a:rPr>
              <a:t>IoT</a:t>
            </a:r>
            <a:r>
              <a:rPr lang="en-US" dirty="0" smtClean="0">
                <a:latin typeface="+mn-lt"/>
              </a:rPr>
              <a:t> Protocols…Link Layer…LR-WPAN</a:t>
            </a:r>
          </a:p>
        </p:txBody>
      </p:sp>
      <p:sp>
        <p:nvSpPr>
          <p:cNvPr id="7" name="Rectangle 6"/>
          <p:cNvSpPr/>
          <p:nvPr/>
        </p:nvSpPr>
        <p:spPr>
          <a:xfrm>
            <a:off x="-12700" y="0"/>
            <a:ext cx="203200" cy="6858000"/>
          </a:xfrm>
          <a:prstGeom prst="rect">
            <a:avLst/>
          </a:prstGeom>
          <a:solidFill>
            <a:srgbClr val="FEBD0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2293" name="TextBox 7"/>
          <p:cNvSpPr txBox="1">
            <a:spLocks noChangeArrowheads="1"/>
          </p:cNvSpPr>
          <p:nvPr/>
        </p:nvSpPr>
        <p:spPr bwMode="auto">
          <a:xfrm>
            <a:off x="889000" y="1612901"/>
            <a:ext cx="10693400" cy="270843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marL="457200" indent="-457200">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spcAft>
                <a:spcPts val="1200"/>
              </a:spcAft>
              <a:buFont typeface="Arial" charset="0"/>
              <a:buChar char="•"/>
            </a:pPr>
            <a:r>
              <a:rPr lang="en-US" altLang="en-US" sz="2800" dirty="0"/>
              <a:t>Collection of standards for low-rate wireless personal area networks</a:t>
            </a:r>
          </a:p>
          <a:p>
            <a:pPr>
              <a:spcAft>
                <a:spcPts val="1200"/>
              </a:spcAft>
              <a:buFont typeface="Arial" charset="0"/>
              <a:buChar char="•"/>
            </a:pPr>
            <a:r>
              <a:rPr lang="en-US" altLang="en-US" sz="2800" dirty="0"/>
              <a:t>Basis for high level communication protocols such as </a:t>
            </a:r>
            <a:r>
              <a:rPr lang="en-US" altLang="en-US" sz="2800" dirty="0" err="1"/>
              <a:t>Zigbee</a:t>
            </a:r>
            <a:endParaRPr lang="en-US" altLang="en-US" sz="2800" dirty="0"/>
          </a:p>
          <a:p>
            <a:pPr>
              <a:spcAft>
                <a:spcPts val="1200"/>
              </a:spcAft>
              <a:buFont typeface="Arial" charset="0"/>
              <a:buChar char="•"/>
            </a:pPr>
            <a:r>
              <a:rPr lang="en-US" altLang="en-US" sz="2800" dirty="0"/>
              <a:t>Data Rates from 40Kb/s to 250Kb/s</a:t>
            </a:r>
          </a:p>
          <a:p>
            <a:pPr>
              <a:spcAft>
                <a:spcPts val="1200"/>
              </a:spcAft>
              <a:buFont typeface="Arial" charset="0"/>
              <a:buChar char="•"/>
            </a:pPr>
            <a:r>
              <a:rPr lang="en-US" altLang="en-US" sz="2800" dirty="0"/>
              <a:t>Provide low-cost and low-speed communication for power constrained devices</a:t>
            </a:r>
          </a:p>
        </p:txBody>
      </p:sp>
      <p:sp>
        <p:nvSpPr>
          <p:cNvPr id="6" name="Slide Number Placeholder 5"/>
          <p:cNvSpPr>
            <a:spLocks noGrp="1"/>
          </p:cNvSpPr>
          <p:nvPr>
            <p:ph type="sldNum" sz="quarter" idx="12"/>
          </p:nvPr>
        </p:nvSpPr>
        <p:spPr/>
        <p:txBody>
          <a:bodyPr/>
          <a:lstStyle/>
          <a:p>
            <a:pPr>
              <a:defRPr/>
            </a:pPr>
            <a:fld id="{7F71B8CC-827C-4243-8E91-AB865FB68896}" type="slidenum">
              <a:rPr lang="en-US" smtClean="0"/>
              <a:pPr>
                <a:defRPr/>
              </a:pPr>
              <a:t>56</a:t>
            </a:fld>
            <a:endParaRPr lang="en-US"/>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4"/>
            <a:ext cx="12192000" cy="1419225"/>
          </a:xfrm>
          <a:prstGeom prst="rect">
            <a:avLst/>
          </a:prstGeom>
          <a:solidFill>
            <a:srgbClr val="DAF3F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 name="Title 1"/>
          <p:cNvSpPr>
            <a:spLocks noGrp="1"/>
          </p:cNvSpPr>
          <p:nvPr>
            <p:ph type="title"/>
          </p:nvPr>
        </p:nvSpPr>
        <p:spPr>
          <a:xfrm>
            <a:off x="838200" y="187329"/>
            <a:ext cx="10515600" cy="1082675"/>
          </a:xfrm>
        </p:spPr>
        <p:txBody>
          <a:bodyPr rtlCol="0">
            <a:normAutofit fontScale="90000"/>
          </a:bodyPr>
          <a:lstStyle/>
          <a:p>
            <a:pPr fontAlgn="auto">
              <a:spcAft>
                <a:spcPts val="0"/>
              </a:spcAft>
              <a:defRPr/>
            </a:pPr>
            <a:r>
              <a:rPr lang="en-US" dirty="0" err="1" smtClean="0">
                <a:latin typeface="+mn-lt"/>
              </a:rPr>
              <a:t>IoT</a:t>
            </a:r>
            <a:r>
              <a:rPr lang="en-US" dirty="0" smtClean="0">
                <a:latin typeface="+mn-lt"/>
              </a:rPr>
              <a:t> Protocols…Link Layer…2G/3G/4G –Mobile Communication</a:t>
            </a:r>
          </a:p>
        </p:txBody>
      </p:sp>
      <p:sp>
        <p:nvSpPr>
          <p:cNvPr id="7" name="Rectangle 6"/>
          <p:cNvSpPr/>
          <p:nvPr/>
        </p:nvSpPr>
        <p:spPr>
          <a:xfrm>
            <a:off x="-12700" y="0"/>
            <a:ext cx="203200" cy="6858000"/>
          </a:xfrm>
          <a:prstGeom prst="rect">
            <a:avLst/>
          </a:prstGeom>
          <a:solidFill>
            <a:srgbClr val="FEBD0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graphicFrame>
        <p:nvGraphicFramePr>
          <p:cNvPr id="6" name="Content Placeholder 4"/>
          <p:cNvGraphicFramePr>
            <a:graphicFrameLocks noGrp="1"/>
          </p:cNvGraphicFramePr>
          <p:nvPr>
            <p:ph idx="1"/>
          </p:nvPr>
        </p:nvGraphicFramePr>
        <p:xfrm>
          <a:off x="1981201" y="1554167"/>
          <a:ext cx="8509002" cy="2452689"/>
        </p:xfrm>
        <a:graphic>
          <a:graphicData uri="http://schemas.openxmlformats.org/drawingml/2006/table">
            <a:tbl>
              <a:tblPr firstRow="1" bandRow="1">
                <a:tableStyleId>{ED083AE6-46FA-4A59-8FB0-9F97EB10719F}</a:tableStyleId>
              </a:tblPr>
              <a:tblGrid>
                <a:gridCol w="1042896"/>
                <a:gridCol w="2030459"/>
                <a:gridCol w="5435647"/>
              </a:tblGrid>
              <a:tr h="457198">
                <a:tc>
                  <a:txBody>
                    <a:bodyPr/>
                    <a:lstStyle/>
                    <a:p>
                      <a:pPr algn="ctr"/>
                      <a:r>
                        <a:rPr lang="en-US" sz="2400" dirty="0" smtClean="0"/>
                        <a:t>Sr.No</a:t>
                      </a:r>
                      <a:endParaRPr lang="en-US" sz="2400" dirty="0"/>
                    </a:p>
                  </a:txBody>
                  <a:tcPr marL="91441" marR="91441">
                    <a:solidFill>
                      <a:srgbClr val="DAF3FE"/>
                    </a:solidFill>
                  </a:tcPr>
                </a:tc>
                <a:tc>
                  <a:txBody>
                    <a:bodyPr/>
                    <a:lstStyle/>
                    <a:p>
                      <a:pPr algn="ctr"/>
                      <a:r>
                        <a:rPr lang="en-US" sz="2400" dirty="0" smtClean="0"/>
                        <a:t>Standard</a:t>
                      </a:r>
                      <a:endParaRPr lang="en-US" sz="2400" dirty="0"/>
                    </a:p>
                  </a:txBody>
                  <a:tcPr marL="91441" marR="91441">
                    <a:solidFill>
                      <a:srgbClr val="DAF3FE"/>
                    </a:solidFill>
                  </a:tcPr>
                </a:tc>
                <a:tc>
                  <a:txBody>
                    <a:bodyPr/>
                    <a:lstStyle/>
                    <a:p>
                      <a:pPr algn="l"/>
                      <a:r>
                        <a:rPr lang="en-US" sz="2400" dirty="0" smtClean="0"/>
                        <a:t>Operates in</a:t>
                      </a:r>
                      <a:endParaRPr lang="en-US" sz="2400" dirty="0"/>
                    </a:p>
                  </a:txBody>
                  <a:tcPr marL="91441" marR="91441">
                    <a:solidFill>
                      <a:srgbClr val="DAF3FE"/>
                    </a:solidFill>
                  </a:tcPr>
                </a:tc>
              </a:tr>
              <a:tr h="665163">
                <a:tc>
                  <a:txBody>
                    <a:bodyPr/>
                    <a:lstStyle/>
                    <a:p>
                      <a:pPr algn="ctr"/>
                      <a:r>
                        <a:rPr lang="en-US" sz="2400" dirty="0" smtClean="0"/>
                        <a:t>1</a:t>
                      </a:r>
                      <a:endParaRPr lang="en-US" sz="2400" dirty="0"/>
                    </a:p>
                  </a:txBody>
                  <a:tcPr marL="91441" marR="91441">
                    <a:solidFill>
                      <a:srgbClr val="DAF3FE"/>
                    </a:solidFill>
                  </a:tcPr>
                </a:tc>
                <a:tc>
                  <a:txBody>
                    <a:bodyPr/>
                    <a:lstStyle/>
                    <a:p>
                      <a:pPr algn="ctr"/>
                      <a:r>
                        <a:rPr lang="en-US" sz="2400" dirty="0" smtClean="0"/>
                        <a:t>2G</a:t>
                      </a:r>
                      <a:endParaRPr lang="en-US" sz="2400" dirty="0"/>
                    </a:p>
                  </a:txBody>
                  <a:tcPr marL="91441" marR="91441">
                    <a:solidFill>
                      <a:srgbClr val="DAF3FE"/>
                    </a:solidFill>
                  </a:tcPr>
                </a:tc>
                <a:tc>
                  <a:txBody>
                    <a:bodyPr/>
                    <a:lstStyle/>
                    <a:p>
                      <a:r>
                        <a:rPr lang="en-US" sz="2400" dirty="0" smtClean="0"/>
                        <a:t>GSM-CDMA</a:t>
                      </a:r>
                      <a:endParaRPr lang="en-US" sz="2400" dirty="0"/>
                    </a:p>
                  </a:txBody>
                  <a:tcPr marL="91441" marR="91441">
                    <a:solidFill>
                      <a:srgbClr val="DAF3FE"/>
                    </a:solidFill>
                  </a:tcPr>
                </a:tc>
              </a:tr>
              <a:tr h="665163">
                <a:tc>
                  <a:txBody>
                    <a:bodyPr/>
                    <a:lstStyle/>
                    <a:p>
                      <a:pPr algn="ctr"/>
                      <a:r>
                        <a:rPr lang="en-US" sz="2400" dirty="0" smtClean="0"/>
                        <a:t>2</a:t>
                      </a:r>
                      <a:endParaRPr lang="en-US" sz="2400" dirty="0"/>
                    </a:p>
                  </a:txBody>
                  <a:tcPr marL="91441" marR="91441">
                    <a:solidFill>
                      <a:srgbClr val="DAF3FE"/>
                    </a:solidFill>
                  </a:tcPr>
                </a:tc>
                <a:tc>
                  <a:txBody>
                    <a:bodyPr/>
                    <a:lstStyle/>
                    <a:p>
                      <a:pPr algn="ctr"/>
                      <a:r>
                        <a:rPr lang="en-US" sz="2400" dirty="0" smtClean="0"/>
                        <a:t>3G</a:t>
                      </a:r>
                      <a:endParaRPr lang="en-US" sz="2400" dirty="0"/>
                    </a:p>
                  </a:txBody>
                  <a:tcPr marL="91441" marR="91441">
                    <a:solidFill>
                      <a:srgbClr val="DAF3FE"/>
                    </a:solidFill>
                  </a:tcPr>
                </a:tc>
                <a:tc>
                  <a:txBody>
                    <a:bodyPr/>
                    <a:lstStyle/>
                    <a:p>
                      <a:r>
                        <a:rPr lang="en-US" sz="2400" dirty="0" smtClean="0"/>
                        <a:t>UMTS and CDMA 2000</a:t>
                      </a:r>
                      <a:endParaRPr lang="en-US" sz="2400" dirty="0"/>
                    </a:p>
                  </a:txBody>
                  <a:tcPr marL="91441" marR="91441">
                    <a:solidFill>
                      <a:srgbClr val="DAF3FE"/>
                    </a:solidFill>
                  </a:tcPr>
                </a:tc>
              </a:tr>
              <a:tr h="665163">
                <a:tc>
                  <a:txBody>
                    <a:bodyPr/>
                    <a:lstStyle/>
                    <a:p>
                      <a:pPr algn="ctr"/>
                      <a:r>
                        <a:rPr lang="en-US" sz="2400" dirty="0" smtClean="0"/>
                        <a:t>3</a:t>
                      </a:r>
                      <a:endParaRPr lang="en-US" sz="2400" dirty="0"/>
                    </a:p>
                  </a:txBody>
                  <a:tcPr marL="91441" marR="91441">
                    <a:solidFill>
                      <a:srgbClr val="DAF3FE"/>
                    </a:solidFill>
                  </a:tcPr>
                </a:tc>
                <a:tc>
                  <a:txBody>
                    <a:bodyPr/>
                    <a:lstStyle/>
                    <a:p>
                      <a:pPr algn="ctr"/>
                      <a:r>
                        <a:rPr lang="en-US" sz="2400" dirty="0" smtClean="0"/>
                        <a:t>4G</a:t>
                      </a:r>
                      <a:endParaRPr lang="en-US" sz="2400" dirty="0"/>
                    </a:p>
                  </a:txBody>
                  <a:tcPr marL="91441" marR="91441">
                    <a:solidFill>
                      <a:srgbClr val="DAF3FE"/>
                    </a:solidFill>
                  </a:tcPr>
                </a:tc>
                <a:tc>
                  <a:txBody>
                    <a:bodyPr/>
                    <a:lstStyle/>
                    <a:p>
                      <a:r>
                        <a:rPr lang="en-US" sz="2400" dirty="0" smtClean="0"/>
                        <a:t>LTE</a:t>
                      </a:r>
                      <a:endParaRPr lang="en-US" sz="2400" dirty="0"/>
                    </a:p>
                  </a:txBody>
                  <a:tcPr marL="91441" marR="91441">
                    <a:solidFill>
                      <a:srgbClr val="DAF3FE"/>
                    </a:solidFill>
                  </a:tcPr>
                </a:tc>
              </a:tr>
            </a:tbl>
          </a:graphicData>
        </a:graphic>
      </p:graphicFrame>
      <p:sp>
        <p:nvSpPr>
          <p:cNvPr id="13339" name="TextBox 8"/>
          <p:cNvSpPr txBox="1">
            <a:spLocks noChangeArrowheads="1"/>
          </p:cNvSpPr>
          <p:nvPr/>
        </p:nvSpPr>
        <p:spPr bwMode="auto">
          <a:xfrm>
            <a:off x="1930400" y="4394203"/>
            <a:ext cx="9550400" cy="5232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marL="457200" indent="-457200">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buFont typeface="Arial" charset="0"/>
              <a:buChar char="•"/>
            </a:pPr>
            <a:r>
              <a:rPr lang="en-US" altLang="en-US" sz="2800"/>
              <a:t>Data Rates from 9.6Kb/s (for 2G) to up to 100Mb/s (for 4G)</a:t>
            </a:r>
          </a:p>
        </p:txBody>
      </p:sp>
      <p:sp>
        <p:nvSpPr>
          <p:cNvPr id="8" name="Slide Number Placeholder 7"/>
          <p:cNvSpPr>
            <a:spLocks noGrp="1"/>
          </p:cNvSpPr>
          <p:nvPr>
            <p:ph type="sldNum" sz="quarter" idx="12"/>
          </p:nvPr>
        </p:nvSpPr>
        <p:spPr/>
        <p:txBody>
          <a:bodyPr/>
          <a:lstStyle/>
          <a:p>
            <a:pPr>
              <a:defRPr/>
            </a:pPr>
            <a:fld id="{7F71B8CC-827C-4243-8E91-AB865FB68896}" type="slidenum">
              <a:rPr lang="en-US" smtClean="0"/>
              <a:pPr>
                <a:defRPr/>
              </a:pPr>
              <a:t>57</a:t>
            </a:fld>
            <a:endParaRPr lang="en-US"/>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4"/>
            <a:ext cx="12192000" cy="1419225"/>
          </a:xfrm>
          <a:prstGeom prst="rect">
            <a:avLst/>
          </a:prstGeom>
          <a:solidFill>
            <a:srgbClr val="DAF3F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 name="Title 1"/>
          <p:cNvSpPr>
            <a:spLocks noGrp="1"/>
          </p:cNvSpPr>
          <p:nvPr>
            <p:ph type="title"/>
          </p:nvPr>
        </p:nvSpPr>
        <p:spPr>
          <a:xfrm>
            <a:off x="838200" y="187329"/>
            <a:ext cx="10515600" cy="1082675"/>
          </a:xfrm>
        </p:spPr>
        <p:txBody>
          <a:bodyPr rtlCol="0">
            <a:normAutofit/>
          </a:bodyPr>
          <a:lstStyle/>
          <a:p>
            <a:pPr fontAlgn="auto">
              <a:spcAft>
                <a:spcPts val="0"/>
              </a:spcAft>
              <a:defRPr/>
            </a:pPr>
            <a:r>
              <a:rPr lang="en-US" dirty="0" err="1" smtClean="0">
                <a:latin typeface="+mn-lt"/>
              </a:rPr>
              <a:t>IoT</a:t>
            </a:r>
            <a:r>
              <a:rPr lang="en-US" dirty="0" smtClean="0">
                <a:latin typeface="+mn-lt"/>
              </a:rPr>
              <a:t> Protocols…Network/Internet Layer</a:t>
            </a:r>
          </a:p>
        </p:txBody>
      </p:sp>
      <p:sp>
        <p:nvSpPr>
          <p:cNvPr id="7" name="Rectangle 6"/>
          <p:cNvSpPr/>
          <p:nvPr/>
        </p:nvSpPr>
        <p:spPr>
          <a:xfrm>
            <a:off x="-12700" y="0"/>
            <a:ext cx="203200" cy="6858000"/>
          </a:xfrm>
          <a:prstGeom prst="rect">
            <a:avLst/>
          </a:prstGeom>
          <a:solidFill>
            <a:srgbClr val="FEBD0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4341" name="TextBox 7"/>
          <p:cNvSpPr txBox="1">
            <a:spLocks noChangeArrowheads="1"/>
          </p:cNvSpPr>
          <p:nvPr/>
        </p:nvSpPr>
        <p:spPr bwMode="auto">
          <a:xfrm>
            <a:off x="355600" y="1612903"/>
            <a:ext cx="11252200" cy="313932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marL="457200" indent="-457200">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spcAft>
                <a:spcPts val="1200"/>
              </a:spcAft>
              <a:buFont typeface="Arial" charset="0"/>
              <a:buChar char="•"/>
            </a:pPr>
            <a:r>
              <a:rPr lang="en-US" altLang="en-US" sz="2800" dirty="0"/>
              <a:t>Responsible for sending of IP </a:t>
            </a:r>
            <a:r>
              <a:rPr lang="en-US" altLang="en-US" sz="2800" dirty="0" err="1"/>
              <a:t>datagrams</a:t>
            </a:r>
            <a:r>
              <a:rPr lang="en-US" altLang="en-US" sz="2800" dirty="0"/>
              <a:t> from source to destination network</a:t>
            </a:r>
          </a:p>
          <a:p>
            <a:pPr>
              <a:spcAft>
                <a:spcPts val="1200"/>
              </a:spcAft>
              <a:buFont typeface="Arial" charset="0"/>
              <a:buChar char="•"/>
            </a:pPr>
            <a:r>
              <a:rPr lang="en-US" altLang="en-US" sz="2800" dirty="0"/>
              <a:t>Performs the host addressing and packet routing</a:t>
            </a:r>
          </a:p>
          <a:p>
            <a:pPr>
              <a:spcAft>
                <a:spcPts val="1200"/>
              </a:spcAft>
              <a:buFont typeface="Arial" charset="0"/>
              <a:buChar char="•"/>
            </a:pPr>
            <a:r>
              <a:rPr lang="en-US" altLang="en-US" sz="2800" dirty="0"/>
              <a:t>Host identification is done using hierarchical IP addressing schemes such as IPV4 or IPV6</a:t>
            </a:r>
          </a:p>
          <a:p>
            <a:pPr>
              <a:buFont typeface="Arial" charset="0"/>
              <a:buChar char="•"/>
            </a:pPr>
            <a:endParaRPr lang="en-US" altLang="en-US" sz="2800" dirty="0"/>
          </a:p>
        </p:txBody>
      </p:sp>
      <p:sp>
        <p:nvSpPr>
          <p:cNvPr id="6" name="Slide Number Placeholder 5"/>
          <p:cNvSpPr>
            <a:spLocks noGrp="1"/>
          </p:cNvSpPr>
          <p:nvPr>
            <p:ph type="sldNum" sz="quarter" idx="12"/>
          </p:nvPr>
        </p:nvSpPr>
        <p:spPr/>
        <p:txBody>
          <a:bodyPr/>
          <a:lstStyle/>
          <a:p>
            <a:pPr>
              <a:defRPr/>
            </a:pPr>
            <a:fld id="{7F71B8CC-827C-4243-8E91-AB865FB68896}" type="slidenum">
              <a:rPr lang="en-US" smtClean="0"/>
              <a:pPr>
                <a:defRPr/>
              </a:pPr>
              <a:t>58</a:t>
            </a:fld>
            <a:endParaRPr lang="en-US"/>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4"/>
            <a:ext cx="12192000" cy="1419225"/>
          </a:xfrm>
          <a:prstGeom prst="rect">
            <a:avLst/>
          </a:prstGeom>
          <a:solidFill>
            <a:srgbClr val="DAF3F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 name="Title 1"/>
          <p:cNvSpPr>
            <a:spLocks noGrp="1"/>
          </p:cNvSpPr>
          <p:nvPr>
            <p:ph type="title"/>
          </p:nvPr>
        </p:nvSpPr>
        <p:spPr>
          <a:xfrm>
            <a:off x="838200" y="187329"/>
            <a:ext cx="10515600" cy="1082675"/>
          </a:xfrm>
        </p:spPr>
        <p:txBody>
          <a:bodyPr rtlCol="0">
            <a:normAutofit/>
          </a:bodyPr>
          <a:lstStyle/>
          <a:p>
            <a:pPr fontAlgn="auto">
              <a:spcAft>
                <a:spcPts val="0"/>
              </a:spcAft>
              <a:defRPr/>
            </a:pPr>
            <a:r>
              <a:rPr lang="en-US" dirty="0" err="1" smtClean="0">
                <a:latin typeface="+mn-lt"/>
              </a:rPr>
              <a:t>IoT</a:t>
            </a:r>
            <a:r>
              <a:rPr lang="en-US" dirty="0" smtClean="0">
                <a:latin typeface="+mn-lt"/>
              </a:rPr>
              <a:t> Protocols…Network Layer</a:t>
            </a:r>
          </a:p>
        </p:txBody>
      </p:sp>
      <p:sp>
        <p:nvSpPr>
          <p:cNvPr id="7" name="Rectangle 6"/>
          <p:cNvSpPr/>
          <p:nvPr/>
        </p:nvSpPr>
        <p:spPr>
          <a:xfrm>
            <a:off x="-12700" y="0"/>
            <a:ext cx="203200" cy="6858000"/>
          </a:xfrm>
          <a:prstGeom prst="rect">
            <a:avLst/>
          </a:prstGeom>
          <a:solidFill>
            <a:srgbClr val="FEBD0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8" name="TextBox 7"/>
          <p:cNvSpPr txBox="1"/>
          <p:nvPr/>
        </p:nvSpPr>
        <p:spPr>
          <a:xfrm>
            <a:off x="355600" y="1409700"/>
            <a:ext cx="11430000" cy="3077766"/>
          </a:xfrm>
          <a:prstGeom prst="rect">
            <a:avLst/>
          </a:prstGeom>
          <a:noFill/>
        </p:spPr>
        <p:txBody>
          <a:bodyPr wrap="square">
            <a:spAutoFit/>
          </a:bodyPr>
          <a:lstStyle/>
          <a:p>
            <a:pPr marL="457200" indent="-457200" fontAlgn="auto">
              <a:spcBef>
                <a:spcPts val="0"/>
              </a:spcBef>
              <a:spcAft>
                <a:spcPts val="1200"/>
              </a:spcAft>
              <a:buFont typeface="Arial" panose="020B0604020202020204" pitchFamily="34" charset="0"/>
              <a:buChar char="•"/>
              <a:defRPr/>
            </a:pPr>
            <a:r>
              <a:rPr lang="en-US" sz="2400" dirty="0">
                <a:latin typeface="+mn-lt"/>
                <a:cs typeface="+mn-cs"/>
              </a:rPr>
              <a:t>IPV4</a:t>
            </a:r>
          </a:p>
          <a:p>
            <a:pPr lvl="1" indent="-457200" fontAlgn="auto">
              <a:spcBef>
                <a:spcPts val="0"/>
              </a:spcBef>
              <a:spcAft>
                <a:spcPts val="1200"/>
              </a:spcAft>
              <a:buFont typeface="Arial" panose="020B0604020202020204" pitchFamily="34" charset="0"/>
              <a:buChar char="•"/>
              <a:defRPr/>
            </a:pPr>
            <a:r>
              <a:rPr lang="en-US" sz="2400" dirty="0" smtClean="0">
                <a:latin typeface="+mn-lt"/>
                <a:cs typeface="+mn-cs"/>
              </a:rPr>
              <a:t>IPV6</a:t>
            </a:r>
            <a:endParaRPr lang="en-US" sz="2400" dirty="0">
              <a:latin typeface="+mn-lt"/>
              <a:cs typeface="+mn-cs"/>
            </a:endParaRPr>
          </a:p>
          <a:p>
            <a:pPr marL="457200" lvl="2" indent="-457200" fontAlgn="auto">
              <a:spcBef>
                <a:spcPts val="0"/>
              </a:spcBef>
              <a:spcAft>
                <a:spcPts val="1200"/>
              </a:spcAft>
              <a:buFont typeface="Arial" panose="020B0604020202020204" pitchFamily="34" charset="0"/>
              <a:buChar char="•"/>
              <a:tabLst>
                <a:tab pos="457200" algn="l"/>
              </a:tabLst>
              <a:defRPr/>
            </a:pPr>
            <a:r>
              <a:rPr lang="en-US" sz="2400" dirty="0" smtClean="0">
                <a:latin typeface="+mn-lt"/>
                <a:cs typeface="+mn-cs"/>
              </a:rPr>
              <a:t>6LoWPAN </a:t>
            </a:r>
            <a:r>
              <a:rPr lang="en-US" sz="2400" dirty="0">
                <a:latin typeface="+mn-lt"/>
                <a:cs typeface="+mn-cs"/>
              </a:rPr>
              <a:t>(IPV6 over Low power Wireless Personal Area Network)</a:t>
            </a:r>
          </a:p>
          <a:p>
            <a:pPr marL="914400" lvl="3" indent="-457200" fontAlgn="auto">
              <a:spcBef>
                <a:spcPts val="0"/>
              </a:spcBef>
              <a:spcAft>
                <a:spcPts val="1200"/>
              </a:spcAft>
              <a:buFont typeface="Arial" panose="020B0604020202020204" pitchFamily="34" charset="0"/>
              <a:buChar char="•"/>
              <a:tabLst>
                <a:tab pos="457200" algn="l"/>
              </a:tabLst>
              <a:defRPr/>
            </a:pPr>
            <a:r>
              <a:rPr lang="en-US" sz="2400" dirty="0">
                <a:latin typeface="+mn-lt"/>
                <a:cs typeface="+mn-cs"/>
              </a:rPr>
              <a:t>Used for devices with limited processing capacity</a:t>
            </a:r>
          </a:p>
          <a:p>
            <a:pPr marL="914400" lvl="3" indent="-457200" fontAlgn="auto">
              <a:spcBef>
                <a:spcPts val="0"/>
              </a:spcBef>
              <a:spcAft>
                <a:spcPts val="1200"/>
              </a:spcAft>
              <a:buFont typeface="Arial" panose="020B0604020202020204" pitchFamily="34" charset="0"/>
              <a:buChar char="•"/>
              <a:tabLst>
                <a:tab pos="457200" algn="l"/>
              </a:tabLst>
              <a:defRPr/>
            </a:pPr>
            <a:r>
              <a:rPr lang="en-US" sz="2400" dirty="0">
                <a:latin typeface="+mn-lt"/>
                <a:cs typeface="+mn-cs"/>
              </a:rPr>
              <a:t>Operates in 2.4 </a:t>
            </a:r>
            <a:r>
              <a:rPr lang="en-US" sz="2400" dirty="0" smtClean="0">
                <a:latin typeface="+mn-lt"/>
                <a:cs typeface="+mn-cs"/>
              </a:rPr>
              <a:t>GHz</a:t>
            </a:r>
            <a:endParaRPr lang="en-US" sz="2400" dirty="0">
              <a:latin typeface="+mn-lt"/>
              <a:cs typeface="+mn-cs"/>
            </a:endParaRPr>
          </a:p>
          <a:p>
            <a:pPr marL="914400" lvl="3" indent="-457200" fontAlgn="auto">
              <a:spcBef>
                <a:spcPts val="0"/>
              </a:spcBef>
              <a:spcAft>
                <a:spcPts val="1200"/>
              </a:spcAft>
              <a:buFont typeface="Arial" panose="020B0604020202020204" pitchFamily="34" charset="0"/>
              <a:buChar char="•"/>
              <a:tabLst>
                <a:tab pos="457200" algn="l"/>
              </a:tabLst>
              <a:defRPr/>
            </a:pPr>
            <a:r>
              <a:rPr lang="en-US" sz="2400" dirty="0">
                <a:latin typeface="+mn-lt"/>
                <a:cs typeface="+mn-cs"/>
              </a:rPr>
              <a:t>Data Rates of </a:t>
            </a:r>
            <a:r>
              <a:rPr lang="en-US" sz="2400" dirty="0" smtClean="0">
                <a:latin typeface="+mn-lt"/>
                <a:cs typeface="+mn-cs"/>
              </a:rPr>
              <a:t>250Kb/s</a:t>
            </a:r>
            <a:endParaRPr lang="en-US" sz="2400" dirty="0">
              <a:latin typeface="+mn-lt"/>
              <a:cs typeface="+mn-cs"/>
            </a:endParaRPr>
          </a:p>
        </p:txBody>
      </p:sp>
      <p:sp>
        <p:nvSpPr>
          <p:cNvPr id="6" name="Slide Number Placeholder 5"/>
          <p:cNvSpPr>
            <a:spLocks noGrp="1"/>
          </p:cNvSpPr>
          <p:nvPr>
            <p:ph type="sldNum" sz="quarter" idx="12"/>
          </p:nvPr>
        </p:nvSpPr>
        <p:spPr/>
        <p:txBody>
          <a:bodyPr/>
          <a:lstStyle/>
          <a:p>
            <a:pPr>
              <a:defRPr/>
            </a:pPr>
            <a:fld id="{7F71B8CC-827C-4243-8E91-AB865FB68896}" type="slidenum">
              <a:rPr lang="en-US" smtClean="0"/>
              <a:pPr>
                <a:defRPr/>
              </a:pPr>
              <a:t>59</a:t>
            </a:fld>
            <a:endParaRPr lang="en-US"/>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1461" y="357174"/>
            <a:ext cx="10972800" cy="785810"/>
          </a:xfrm>
        </p:spPr>
        <p:txBody>
          <a:bodyPr>
            <a:normAutofit/>
          </a:bodyPr>
          <a:lstStyle/>
          <a:p>
            <a:pPr algn="ctr"/>
            <a:r>
              <a:rPr lang="en-IN" b="1" dirty="0" smtClean="0">
                <a:solidFill>
                  <a:schemeClr val="tx1"/>
                </a:solidFill>
              </a:rPr>
              <a:t>How </a:t>
            </a:r>
            <a:r>
              <a:rPr lang="en-IN" b="1" dirty="0" err="1" smtClean="0">
                <a:solidFill>
                  <a:schemeClr val="tx1"/>
                </a:solidFill>
              </a:rPr>
              <a:t>IoT</a:t>
            </a:r>
            <a:r>
              <a:rPr lang="en-IN" b="1" dirty="0" smtClean="0">
                <a:solidFill>
                  <a:schemeClr val="tx1"/>
                </a:solidFill>
              </a:rPr>
              <a:t> Works?</a:t>
            </a:r>
            <a:endParaRPr lang="en-IN" dirty="0" smtClean="0">
              <a:solidFill>
                <a:schemeClr val="tx1"/>
              </a:solidFill>
            </a:endParaRPr>
          </a:p>
        </p:txBody>
      </p:sp>
      <p:sp>
        <p:nvSpPr>
          <p:cNvPr id="3" name="Content Placeholder 2"/>
          <p:cNvSpPr>
            <a:spLocks noGrp="1"/>
          </p:cNvSpPr>
          <p:nvPr>
            <p:ph idx="1"/>
          </p:nvPr>
        </p:nvSpPr>
        <p:spPr>
          <a:xfrm>
            <a:off x="571461" y="1071546"/>
            <a:ext cx="10972800" cy="5500726"/>
          </a:xfrm>
        </p:spPr>
        <p:txBody>
          <a:bodyPr>
            <a:normAutofit/>
          </a:bodyPr>
          <a:lstStyle/>
          <a:p>
            <a:pPr algn="just">
              <a:lnSpc>
                <a:spcPct val="150000"/>
              </a:lnSpc>
              <a:buNone/>
            </a:pPr>
            <a:r>
              <a:rPr lang="en-IN" dirty="0" smtClean="0"/>
              <a:t>		</a:t>
            </a:r>
            <a:endParaRPr lang="en-IN" dirty="0"/>
          </a:p>
        </p:txBody>
      </p:sp>
      <p:sp>
        <p:nvSpPr>
          <p:cNvPr id="4" name="Slide Number Placeholder 3"/>
          <p:cNvSpPr>
            <a:spLocks noGrp="1"/>
          </p:cNvSpPr>
          <p:nvPr>
            <p:ph type="sldNum" sz="quarter" idx="12"/>
          </p:nvPr>
        </p:nvSpPr>
        <p:spPr/>
        <p:txBody>
          <a:bodyPr/>
          <a:lstStyle/>
          <a:p>
            <a:fld id="{7933DF99-38B8-4278-ABAE-40A957E9C799}" type="slidenum">
              <a:rPr lang="en-IN" smtClean="0">
                <a:solidFill>
                  <a:srgbClr val="E3DED1">
                    <a:shade val="50000"/>
                  </a:srgbClr>
                </a:solidFill>
              </a:rPr>
              <a:pPr/>
              <a:t>6</a:t>
            </a:fld>
            <a:endParaRPr lang="en-IN">
              <a:solidFill>
                <a:srgbClr val="E3DED1">
                  <a:shade val="50000"/>
                </a:srgbClr>
              </a:solidFill>
            </a:endParaRPr>
          </a:p>
        </p:txBody>
      </p:sp>
      <p:sp>
        <p:nvSpPr>
          <p:cNvPr id="25" name="AutoShape 3"/>
          <p:cNvSpPr>
            <a:spLocks noChangeArrowheads="1"/>
          </p:cNvSpPr>
          <p:nvPr/>
        </p:nvSpPr>
        <p:spPr bwMode="auto">
          <a:xfrm>
            <a:off x="8415867" y="3048000"/>
            <a:ext cx="2235200" cy="2590800"/>
          </a:xfrm>
          <a:prstGeom prst="roundRect">
            <a:avLst>
              <a:gd name="adj" fmla="val 13745"/>
            </a:avLst>
          </a:prstGeom>
          <a:noFill/>
          <a:ln w="38100">
            <a:solidFill>
              <a:schemeClr val="tx1"/>
            </a:solidFill>
            <a:round/>
            <a:headEnd/>
            <a:tailEnd/>
          </a:ln>
        </p:spPr>
        <p:txBody>
          <a:bodyPr wrap="none" anchor="ctr"/>
          <a:lstStyle/>
          <a:p>
            <a:pPr defTabSz="914400" fontAlgn="auto">
              <a:spcBef>
                <a:spcPts val="0"/>
              </a:spcBef>
              <a:spcAft>
                <a:spcPts val="0"/>
              </a:spcAft>
            </a:pPr>
            <a:endParaRPr lang="zh-CN" altLang="en-US">
              <a:solidFill>
                <a:prstClr val="black"/>
              </a:solidFill>
              <a:latin typeface="Verdana"/>
              <a:ea typeface="宋体" pitchFamily="2" charset="-122"/>
              <a:cs typeface="+mn-cs"/>
            </a:endParaRPr>
          </a:p>
        </p:txBody>
      </p:sp>
      <p:sp>
        <p:nvSpPr>
          <p:cNvPr id="26" name="AutoShape 4"/>
          <p:cNvSpPr>
            <a:spLocks noChangeArrowheads="1"/>
          </p:cNvSpPr>
          <p:nvPr/>
        </p:nvSpPr>
        <p:spPr bwMode="auto">
          <a:xfrm>
            <a:off x="6079067" y="3048000"/>
            <a:ext cx="2220384" cy="2590800"/>
          </a:xfrm>
          <a:prstGeom prst="roundRect">
            <a:avLst>
              <a:gd name="adj" fmla="val 13745"/>
            </a:avLst>
          </a:prstGeom>
          <a:noFill/>
          <a:ln w="38100">
            <a:solidFill>
              <a:schemeClr val="tx1"/>
            </a:solidFill>
            <a:round/>
            <a:headEnd/>
            <a:tailEnd/>
          </a:ln>
        </p:spPr>
        <p:txBody>
          <a:bodyPr wrap="none" anchor="ctr"/>
          <a:lstStyle/>
          <a:p>
            <a:pPr defTabSz="914400" fontAlgn="auto">
              <a:spcBef>
                <a:spcPts val="0"/>
              </a:spcBef>
              <a:spcAft>
                <a:spcPts val="0"/>
              </a:spcAft>
            </a:pPr>
            <a:endParaRPr lang="zh-CN" altLang="en-US">
              <a:solidFill>
                <a:prstClr val="black"/>
              </a:solidFill>
              <a:latin typeface="Verdana"/>
              <a:ea typeface="宋体" pitchFamily="2" charset="-122"/>
              <a:cs typeface="+mn-cs"/>
            </a:endParaRPr>
          </a:p>
        </p:txBody>
      </p:sp>
      <p:sp>
        <p:nvSpPr>
          <p:cNvPr id="27" name="AutoShape 5"/>
          <p:cNvSpPr>
            <a:spLocks noChangeArrowheads="1"/>
          </p:cNvSpPr>
          <p:nvPr/>
        </p:nvSpPr>
        <p:spPr bwMode="auto">
          <a:xfrm>
            <a:off x="3759205" y="3048000"/>
            <a:ext cx="2154767" cy="2590800"/>
          </a:xfrm>
          <a:prstGeom prst="roundRect">
            <a:avLst>
              <a:gd name="adj" fmla="val 13745"/>
            </a:avLst>
          </a:prstGeom>
          <a:noFill/>
          <a:ln w="38100">
            <a:solidFill>
              <a:schemeClr val="tx1"/>
            </a:solidFill>
            <a:round/>
            <a:headEnd/>
            <a:tailEnd/>
          </a:ln>
        </p:spPr>
        <p:txBody>
          <a:bodyPr wrap="none" anchor="ctr"/>
          <a:lstStyle/>
          <a:p>
            <a:pPr defTabSz="914400" fontAlgn="auto">
              <a:spcBef>
                <a:spcPts val="0"/>
              </a:spcBef>
              <a:spcAft>
                <a:spcPts val="0"/>
              </a:spcAft>
            </a:pPr>
            <a:endParaRPr lang="zh-CN" altLang="en-US">
              <a:solidFill>
                <a:prstClr val="black"/>
              </a:solidFill>
              <a:latin typeface="Verdana"/>
              <a:ea typeface="宋体" pitchFamily="2" charset="-122"/>
              <a:cs typeface="+mn-cs"/>
            </a:endParaRPr>
          </a:p>
        </p:txBody>
      </p:sp>
      <p:sp>
        <p:nvSpPr>
          <p:cNvPr id="28" name="AutoShape 6"/>
          <p:cNvSpPr>
            <a:spLocks noChangeArrowheads="1"/>
          </p:cNvSpPr>
          <p:nvPr/>
        </p:nvSpPr>
        <p:spPr bwMode="auto">
          <a:xfrm>
            <a:off x="1405467" y="3048000"/>
            <a:ext cx="2235200" cy="2590800"/>
          </a:xfrm>
          <a:prstGeom prst="roundRect">
            <a:avLst>
              <a:gd name="adj" fmla="val 13745"/>
            </a:avLst>
          </a:prstGeom>
          <a:noFill/>
          <a:ln w="38100">
            <a:solidFill>
              <a:schemeClr val="tx1"/>
            </a:solidFill>
            <a:round/>
            <a:headEnd/>
            <a:tailEnd/>
          </a:ln>
        </p:spPr>
        <p:txBody>
          <a:bodyPr wrap="none" anchor="ctr"/>
          <a:lstStyle/>
          <a:p>
            <a:pPr defTabSz="914400" fontAlgn="auto">
              <a:spcBef>
                <a:spcPts val="0"/>
              </a:spcBef>
              <a:spcAft>
                <a:spcPts val="0"/>
              </a:spcAft>
            </a:pPr>
            <a:endParaRPr lang="zh-CN" altLang="en-US">
              <a:solidFill>
                <a:prstClr val="black"/>
              </a:solidFill>
              <a:latin typeface="Verdana"/>
              <a:ea typeface="宋体" pitchFamily="2" charset="-122"/>
              <a:cs typeface="+mn-cs"/>
            </a:endParaRPr>
          </a:p>
        </p:txBody>
      </p:sp>
      <p:grpSp>
        <p:nvGrpSpPr>
          <p:cNvPr id="5" name="Group 7"/>
          <p:cNvGrpSpPr>
            <a:grpSpLocks/>
          </p:cNvGrpSpPr>
          <p:nvPr/>
        </p:nvGrpSpPr>
        <p:grpSpPr bwMode="auto">
          <a:xfrm>
            <a:off x="1727200" y="1752600"/>
            <a:ext cx="8128000" cy="990600"/>
            <a:chOff x="624" y="1152"/>
            <a:chExt cx="4080" cy="720"/>
          </a:xfrm>
        </p:grpSpPr>
        <p:sp>
          <p:nvSpPr>
            <p:cNvPr id="30" name="Rectangle 8"/>
            <p:cNvSpPr>
              <a:spLocks noChangeArrowheads="1"/>
            </p:cNvSpPr>
            <p:nvPr/>
          </p:nvSpPr>
          <p:spPr bwMode="gray">
            <a:xfrm rot="3419336">
              <a:off x="624" y="1200"/>
              <a:ext cx="672" cy="672"/>
            </a:xfrm>
            <a:prstGeom prst="rect">
              <a:avLst/>
            </a:prstGeom>
            <a:gradFill rotWithShape="1">
              <a:gsLst>
                <a:gs pos="0">
                  <a:schemeClr val="hlink"/>
                </a:gs>
                <a:gs pos="100000">
                  <a:schemeClr val="hlink">
                    <a:gamma/>
                    <a:tint val="73725"/>
                    <a:invGamma/>
                  </a:schemeClr>
                </a:gs>
              </a:gsLst>
              <a:lin ang="5400000" scaled="1"/>
            </a:gradFill>
            <a:ln w="9525">
              <a:miter lim="800000"/>
              <a:headEnd/>
              <a:tailEnd/>
            </a:ln>
            <a:effectLst/>
            <a:scene3d>
              <a:camera prst="legacyPerspectiveFront">
                <a:rot lat="0" lon="1500000" rev="0"/>
              </a:camera>
              <a:lightRig rig="legacyFlat4" dir="b"/>
            </a:scene3d>
            <a:sp3d extrusionH="887400" prstMaterial="legacyMatte">
              <a:bevelT w="13500" h="13500" prst="angle"/>
              <a:bevelB w="13500" h="13500" prst="angle"/>
              <a:extrusionClr>
                <a:schemeClr val="hlink"/>
              </a:extrusionClr>
            </a:sp3d>
          </p:spPr>
          <p:txBody>
            <a:bodyPr wrap="none" anchor="ctr">
              <a:flatTx/>
            </a:bodyPr>
            <a:lstStyle/>
            <a:p>
              <a:pPr defTabSz="914400" fontAlgn="auto">
                <a:spcBef>
                  <a:spcPts val="0"/>
                </a:spcBef>
                <a:spcAft>
                  <a:spcPts val="0"/>
                </a:spcAft>
                <a:defRPr/>
              </a:pPr>
              <a:endParaRPr lang="zh-CN" altLang="en-US">
                <a:solidFill>
                  <a:prstClr val="black"/>
                </a:solidFill>
                <a:latin typeface="Verdana"/>
                <a:ea typeface="宋体" pitchFamily="2" charset="-122"/>
                <a:cs typeface="+mn-cs"/>
              </a:endParaRPr>
            </a:p>
          </p:txBody>
        </p:sp>
        <p:grpSp>
          <p:nvGrpSpPr>
            <p:cNvPr id="6" name="Group 9"/>
            <p:cNvGrpSpPr>
              <a:grpSpLocks/>
            </p:cNvGrpSpPr>
            <p:nvPr/>
          </p:nvGrpSpPr>
          <p:grpSpPr bwMode="auto">
            <a:xfrm>
              <a:off x="1292" y="1296"/>
              <a:ext cx="623" cy="96"/>
              <a:chOff x="2003" y="3439"/>
              <a:chExt cx="468" cy="244"/>
            </a:xfrm>
          </p:grpSpPr>
          <p:sp>
            <p:nvSpPr>
              <p:cNvPr id="45" name="Oval 10"/>
              <p:cNvSpPr>
                <a:spLocks noChangeArrowheads="1"/>
              </p:cNvSpPr>
              <p:nvPr/>
            </p:nvSpPr>
            <p:spPr bwMode="gray">
              <a:xfrm>
                <a:off x="2003" y="3439"/>
                <a:ext cx="79" cy="242"/>
              </a:xfrm>
              <a:prstGeom prst="ellipse">
                <a:avLst/>
              </a:prstGeom>
              <a:gradFill rotWithShape="0">
                <a:gsLst>
                  <a:gs pos="0">
                    <a:srgbClr val="767676"/>
                  </a:gs>
                  <a:gs pos="50000">
                    <a:srgbClr val="FFFFFF"/>
                  </a:gs>
                  <a:gs pos="100000">
                    <a:srgbClr val="767676"/>
                  </a:gs>
                </a:gsLst>
                <a:lin ang="5400000" scaled="1"/>
              </a:gradFill>
              <a:ln w="9525">
                <a:noFill/>
                <a:round/>
                <a:headEnd/>
                <a:tailEnd/>
              </a:ln>
            </p:spPr>
            <p:txBody>
              <a:bodyPr wrap="none" anchor="ctr"/>
              <a:lstStyle/>
              <a:p>
                <a:pPr defTabSz="914400" fontAlgn="auto">
                  <a:spcBef>
                    <a:spcPts val="0"/>
                  </a:spcBef>
                  <a:spcAft>
                    <a:spcPts val="0"/>
                  </a:spcAft>
                </a:pPr>
                <a:endParaRPr lang="zh-CN" altLang="en-US">
                  <a:solidFill>
                    <a:prstClr val="black"/>
                  </a:solidFill>
                  <a:latin typeface="Verdana"/>
                  <a:ea typeface="宋体" pitchFamily="2" charset="-122"/>
                  <a:cs typeface="+mn-cs"/>
                </a:endParaRPr>
              </a:p>
            </p:txBody>
          </p:sp>
          <p:sp>
            <p:nvSpPr>
              <p:cNvPr id="46" name="Rectangle 11"/>
              <p:cNvSpPr>
                <a:spLocks noChangeArrowheads="1"/>
              </p:cNvSpPr>
              <p:nvPr/>
            </p:nvSpPr>
            <p:spPr bwMode="gray">
              <a:xfrm>
                <a:off x="2048" y="3441"/>
                <a:ext cx="388" cy="242"/>
              </a:xfrm>
              <a:prstGeom prst="rect">
                <a:avLst/>
              </a:prstGeom>
              <a:gradFill rotWithShape="0">
                <a:gsLst>
                  <a:gs pos="0">
                    <a:srgbClr val="767676"/>
                  </a:gs>
                  <a:gs pos="50000">
                    <a:srgbClr val="FFFFFF"/>
                  </a:gs>
                  <a:gs pos="100000">
                    <a:srgbClr val="767676"/>
                  </a:gs>
                </a:gsLst>
                <a:lin ang="5400000" scaled="1"/>
              </a:gradFill>
              <a:ln w="9525">
                <a:noFill/>
                <a:miter lim="800000"/>
                <a:headEnd/>
                <a:tailEnd/>
              </a:ln>
            </p:spPr>
            <p:txBody>
              <a:bodyPr wrap="none" anchor="ctr"/>
              <a:lstStyle/>
              <a:p>
                <a:pPr defTabSz="914400" fontAlgn="auto">
                  <a:spcBef>
                    <a:spcPts val="0"/>
                  </a:spcBef>
                  <a:spcAft>
                    <a:spcPts val="0"/>
                  </a:spcAft>
                </a:pPr>
                <a:endParaRPr lang="zh-CN" altLang="en-US">
                  <a:solidFill>
                    <a:prstClr val="black"/>
                  </a:solidFill>
                  <a:latin typeface="Verdana"/>
                  <a:ea typeface="宋体" pitchFamily="2" charset="-122"/>
                  <a:cs typeface="+mn-cs"/>
                </a:endParaRPr>
              </a:p>
            </p:txBody>
          </p:sp>
          <p:sp>
            <p:nvSpPr>
              <p:cNvPr id="47" name="Oval 12"/>
              <p:cNvSpPr>
                <a:spLocks noChangeArrowheads="1"/>
              </p:cNvSpPr>
              <p:nvPr/>
            </p:nvSpPr>
            <p:spPr bwMode="gray">
              <a:xfrm>
                <a:off x="2400" y="3443"/>
                <a:ext cx="71" cy="235"/>
              </a:xfrm>
              <a:prstGeom prst="ellipse">
                <a:avLst/>
              </a:prstGeom>
              <a:gradFill rotWithShape="0">
                <a:gsLst>
                  <a:gs pos="0">
                    <a:schemeClr val="bg1">
                      <a:gamma/>
                      <a:shade val="46275"/>
                      <a:invGamma/>
                    </a:schemeClr>
                  </a:gs>
                  <a:gs pos="50000">
                    <a:schemeClr val="bg1"/>
                  </a:gs>
                  <a:gs pos="100000">
                    <a:schemeClr val="bg1">
                      <a:gamma/>
                      <a:shade val="46275"/>
                      <a:invGamma/>
                    </a:schemeClr>
                  </a:gs>
                </a:gsLst>
                <a:lin ang="5400000" scaled="1"/>
              </a:gradFill>
              <a:ln w="12700">
                <a:solidFill>
                  <a:schemeClr val="bg1"/>
                </a:solidFill>
                <a:round/>
                <a:headEnd/>
                <a:tailEnd/>
              </a:ln>
              <a:effectLst/>
            </p:spPr>
            <p:txBody>
              <a:bodyPr wrap="none" anchor="ctr"/>
              <a:lstStyle/>
              <a:p>
                <a:pPr defTabSz="914400" fontAlgn="auto">
                  <a:spcBef>
                    <a:spcPts val="0"/>
                  </a:spcBef>
                  <a:spcAft>
                    <a:spcPts val="0"/>
                  </a:spcAft>
                  <a:defRPr/>
                </a:pPr>
                <a:endParaRPr lang="zh-CN" altLang="en-US">
                  <a:solidFill>
                    <a:prstClr val="black"/>
                  </a:solidFill>
                  <a:latin typeface="Verdana"/>
                  <a:ea typeface="宋体" pitchFamily="2" charset="-122"/>
                  <a:cs typeface="+mn-cs"/>
                </a:endParaRPr>
              </a:p>
            </p:txBody>
          </p:sp>
          <p:sp>
            <p:nvSpPr>
              <p:cNvPr id="48" name="Oval 13"/>
              <p:cNvSpPr>
                <a:spLocks noChangeArrowheads="1"/>
              </p:cNvSpPr>
              <p:nvPr/>
            </p:nvSpPr>
            <p:spPr bwMode="gray">
              <a:xfrm>
                <a:off x="2439" y="3519"/>
                <a:ext cx="20" cy="70"/>
              </a:xfrm>
              <a:prstGeom prst="ellipse">
                <a:avLst/>
              </a:prstGeom>
              <a:gradFill rotWithShape="0">
                <a:gsLst>
                  <a:gs pos="0">
                    <a:schemeClr val="bg1">
                      <a:gamma/>
                      <a:shade val="46275"/>
                      <a:invGamma/>
                    </a:schemeClr>
                  </a:gs>
                  <a:gs pos="50000">
                    <a:schemeClr val="bg1"/>
                  </a:gs>
                  <a:gs pos="100000">
                    <a:schemeClr val="bg1">
                      <a:gamma/>
                      <a:shade val="46275"/>
                      <a:invGamma/>
                    </a:schemeClr>
                  </a:gs>
                </a:gsLst>
                <a:lin ang="5400000" scaled="1"/>
              </a:gradFill>
              <a:ln w="9525">
                <a:noFill/>
                <a:round/>
                <a:headEnd/>
                <a:tailEnd/>
              </a:ln>
              <a:effectLst/>
            </p:spPr>
            <p:txBody>
              <a:bodyPr wrap="none" anchor="ctr"/>
              <a:lstStyle/>
              <a:p>
                <a:pPr defTabSz="914400" fontAlgn="auto">
                  <a:spcBef>
                    <a:spcPts val="0"/>
                  </a:spcBef>
                  <a:spcAft>
                    <a:spcPts val="0"/>
                  </a:spcAft>
                  <a:defRPr/>
                </a:pPr>
                <a:endParaRPr lang="zh-CN" altLang="en-US">
                  <a:solidFill>
                    <a:prstClr val="black"/>
                  </a:solidFill>
                  <a:latin typeface="Verdana"/>
                  <a:ea typeface="宋体" pitchFamily="2" charset="-122"/>
                  <a:cs typeface="+mn-cs"/>
                </a:endParaRPr>
              </a:p>
            </p:txBody>
          </p:sp>
        </p:grpSp>
        <p:sp>
          <p:nvSpPr>
            <p:cNvPr id="32" name="Rectangle 14"/>
            <p:cNvSpPr>
              <a:spLocks noChangeArrowheads="1"/>
            </p:cNvSpPr>
            <p:nvPr/>
          </p:nvSpPr>
          <p:spPr bwMode="gray">
            <a:xfrm rot="3419336">
              <a:off x="1776" y="1148"/>
              <a:ext cx="672" cy="680"/>
            </a:xfrm>
            <a:prstGeom prst="rect">
              <a:avLst/>
            </a:prstGeom>
            <a:gradFill rotWithShape="1">
              <a:gsLst>
                <a:gs pos="0">
                  <a:schemeClr val="accent2"/>
                </a:gs>
                <a:gs pos="100000">
                  <a:schemeClr val="accent2">
                    <a:gamma/>
                    <a:tint val="72549"/>
                    <a:invGamma/>
                  </a:schemeClr>
                </a:gs>
              </a:gsLst>
              <a:lin ang="5400000" scaled="1"/>
            </a:gradFill>
            <a:ln w="9525">
              <a:miter lim="800000"/>
              <a:headEnd/>
              <a:tailEnd/>
            </a:ln>
            <a:effectLst/>
            <a:scene3d>
              <a:camera prst="legacyPerspectiveFront">
                <a:rot lat="0" lon="1500000" rev="0"/>
              </a:camera>
              <a:lightRig rig="legacyFlat4" dir="b"/>
            </a:scene3d>
            <a:sp3d extrusionH="887400" prstMaterial="legacyMatte">
              <a:bevelT w="13500" h="13500" prst="angle"/>
              <a:bevelB w="13500" h="13500" prst="angle"/>
              <a:extrusionClr>
                <a:schemeClr val="accent2"/>
              </a:extrusionClr>
            </a:sp3d>
          </p:spPr>
          <p:txBody>
            <a:bodyPr wrap="none" anchor="ctr">
              <a:flatTx/>
            </a:bodyPr>
            <a:lstStyle/>
            <a:p>
              <a:pPr defTabSz="914400" fontAlgn="auto">
                <a:spcBef>
                  <a:spcPts val="0"/>
                </a:spcBef>
                <a:spcAft>
                  <a:spcPts val="0"/>
                </a:spcAft>
                <a:defRPr/>
              </a:pPr>
              <a:endParaRPr lang="zh-CN" altLang="en-US">
                <a:solidFill>
                  <a:prstClr val="black"/>
                </a:solidFill>
                <a:latin typeface="Verdana"/>
                <a:ea typeface="宋体" pitchFamily="2" charset="-122"/>
                <a:cs typeface="+mn-cs"/>
              </a:endParaRPr>
            </a:p>
          </p:txBody>
        </p:sp>
        <p:grpSp>
          <p:nvGrpSpPr>
            <p:cNvPr id="7" name="Group 15"/>
            <p:cNvGrpSpPr>
              <a:grpSpLocks/>
            </p:cNvGrpSpPr>
            <p:nvPr/>
          </p:nvGrpSpPr>
          <p:grpSpPr bwMode="auto">
            <a:xfrm>
              <a:off x="2444" y="1296"/>
              <a:ext cx="623" cy="96"/>
              <a:chOff x="2003" y="3439"/>
              <a:chExt cx="468" cy="244"/>
            </a:xfrm>
          </p:grpSpPr>
          <p:sp>
            <p:nvSpPr>
              <p:cNvPr id="41" name="Oval 16"/>
              <p:cNvSpPr>
                <a:spLocks noChangeArrowheads="1"/>
              </p:cNvSpPr>
              <p:nvPr/>
            </p:nvSpPr>
            <p:spPr bwMode="gray">
              <a:xfrm>
                <a:off x="2003" y="3439"/>
                <a:ext cx="79" cy="242"/>
              </a:xfrm>
              <a:prstGeom prst="ellipse">
                <a:avLst/>
              </a:prstGeom>
              <a:gradFill rotWithShape="0">
                <a:gsLst>
                  <a:gs pos="0">
                    <a:srgbClr val="767676"/>
                  </a:gs>
                  <a:gs pos="50000">
                    <a:srgbClr val="FFFFFF"/>
                  </a:gs>
                  <a:gs pos="100000">
                    <a:srgbClr val="767676"/>
                  </a:gs>
                </a:gsLst>
                <a:lin ang="5400000" scaled="1"/>
              </a:gradFill>
              <a:ln w="9525">
                <a:noFill/>
                <a:round/>
                <a:headEnd/>
                <a:tailEnd/>
              </a:ln>
            </p:spPr>
            <p:txBody>
              <a:bodyPr wrap="none" anchor="ctr"/>
              <a:lstStyle/>
              <a:p>
                <a:pPr defTabSz="914400" fontAlgn="auto">
                  <a:spcBef>
                    <a:spcPts val="0"/>
                  </a:spcBef>
                  <a:spcAft>
                    <a:spcPts val="0"/>
                  </a:spcAft>
                </a:pPr>
                <a:endParaRPr lang="zh-CN" altLang="en-US">
                  <a:solidFill>
                    <a:prstClr val="black"/>
                  </a:solidFill>
                  <a:latin typeface="Verdana"/>
                  <a:ea typeface="宋体" pitchFamily="2" charset="-122"/>
                  <a:cs typeface="+mn-cs"/>
                </a:endParaRPr>
              </a:p>
            </p:txBody>
          </p:sp>
          <p:sp>
            <p:nvSpPr>
              <p:cNvPr id="42" name="Rectangle 17"/>
              <p:cNvSpPr>
                <a:spLocks noChangeArrowheads="1"/>
              </p:cNvSpPr>
              <p:nvPr/>
            </p:nvSpPr>
            <p:spPr bwMode="gray">
              <a:xfrm>
                <a:off x="2048" y="3441"/>
                <a:ext cx="388" cy="242"/>
              </a:xfrm>
              <a:prstGeom prst="rect">
                <a:avLst/>
              </a:prstGeom>
              <a:gradFill rotWithShape="0">
                <a:gsLst>
                  <a:gs pos="0">
                    <a:srgbClr val="767676"/>
                  </a:gs>
                  <a:gs pos="50000">
                    <a:srgbClr val="FFFFFF"/>
                  </a:gs>
                  <a:gs pos="100000">
                    <a:srgbClr val="767676"/>
                  </a:gs>
                </a:gsLst>
                <a:lin ang="5400000" scaled="1"/>
              </a:gradFill>
              <a:ln w="9525">
                <a:noFill/>
                <a:miter lim="800000"/>
                <a:headEnd/>
                <a:tailEnd/>
              </a:ln>
            </p:spPr>
            <p:txBody>
              <a:bodyPr wrap="none" anchor="ctr"/>
              <a:lstStyle/>
              <a:p>
                <a:pPr defTabSz="914400" fontAlgn="auto">
                  <a:spcBef>
                    <a:spcPts val="0"/>
                  </a:spcBef>
                  <a:spcAft>
                    <a:spcPts val="0"/>
                  </a:spcAft>
                </a:pPr>
                <a:endParaRPr lang="zh-CN" altLang="en-US">
                  <a:solidFill>
                    <a:prstClr val="black"/>
                  </a:solidFill>
                  <a:latin typeface="Verdana"/>
                  <a:ea typeface="宋体" pitchFamily="2" charset="-122"/>
                  <a:cs typeface="+mn-cs"/>
                </a:endParaRPr>
              </a:p>
            </p:txBody>
          </p:sp>
          <p:sp>
            <p:nvSpPr>
              <p:cNvPr id="43" name="Oval 18"/>
              <p:cNvSpPr>
                <a:spLocks noChangeArrowheads="1"/>
              </p:cNvSpPr>
              <p:nvPr/>
            </p:nvSpPr>
            <p:spPr bwMode="gray">
              <a:xfrm>
                <a:off x="2400" y="3443"/>
                <a:ext cx="71" cy="235"/>
              </a:xfrm>
              <a:prstGeom prst="ellipse">
                <a:avLst/>
              </a:prstGeom>
              <a:gradFill rotWithShape="0">
                <a:gsLst>
                  <a:gs pos="0">
                    <a:schemeClr val="bg1">
                      <a:gamma/>
                      <a:shade val="46275"/>
                      <a:invGamma/>
                    </a:schemeClr>
                  </a:gs>
                  <a:gs pos="50000">
                    <a:schemeClr val="bg1"/>
                  </a:gs>
                  <a:gs pos="100000">
                    <a:schemeClr val="bg1">
                      <a:gamma/>
                      <a:shade val="46275"/>
                      <a:invGamma/>
                    </a:schemeClr>
                  </a:gs>
                </a:gsLst>
                <a:lin ang="5400000" scaled="1"/>
              </a:gradFill>
              <a:ln w="12700">
                <a:solidFill>
                  <a:schemeClr val="bg1"/>
                </a:solidFill>
                <a:round/>
                <a:headEnd/>
                <a:tailEnd/>
              </a:ln>
              <a:effectLst/>
            </p:spPr>
            <p:txBody>
              <a:bodyPr wrap="none" anchor="ctr"/>
              <a:lstStyle/>
              <a:p>
                <a:pPr defTabSz="914400" fontAlgn="auto">
                  <a:spcBef>
                    <a:spcPts val="0"/>
                  </a:spcBef>
                  <a:spcAft>
                    <a:spcPts val="0"/>
                  </a:spcAft>
                  <a:defRPr/>
                </a:pPr>
                <a:endParaRPr lang="zh-CN" altLang="en-US">
                  <a:solidFill>
                    <a:prstClr val="black"/>
                  </a:solidFill>
                  <a:latin typeface="Verdana"/>
                  <a:ea typeface="宋体" pitchFamily="2" charset="-122"/>
                  <a:cs typeface="+mn-cs"/>
                </a:endParaRPr>
              </a:p>
            </p:txBody>
          </p:sp>
          <p:sp>
            <p:nvSpPr>
              <p:cNvPr id="44" name="Oval 19"/>
              <p:cNvSpPr>
                <a:spLocks noChangeArrowheads="1"/>
              </p:cNvSpPr>
              <p:nvPr/>
            </p:nvSpPr>
            <p:spPr bwMode="gray">
              <a:xfrm>
                <a:off x="2438" y="3519"/>
                <a:ext cx="20" cy="70"/>
              </a:xfrm>
              <a:prstGeom prst="ellipse">
                <a:avLst/>
              </a:prstGeom>
              <a:gradFill rotWithShape="0">
                <a:gsLst>
                  <a:gs pos="0">
                    <a:schemeClr val="bg1">
                      <a:gamma/>
                      <a:shade val="46275"/>
                      <a:invGamma/>
                    </a:schemeClr>
                  </a:gs>
                  <a:gs pos="50000">
                    <a:schemeClr val="bg1"/>
                  </a:gs>
                  <a:gs pos="100000">
                    <a:schemeClr val="bg1">
                      <a:gamma/>
                      <a:shade val="46275"/>
                      <a:invGamma/>
                    </a:schemeClr>
                  </a:gs>
                </a:gsLst>
                <a:lin ang="5400000" scaled="1"/>
              </a:gradFill>
              <a:ln w="9525">
                <a:noFill/>
                <a:round/>
                <a:headEnd/>
                <a:tailEnd/>
              </a:ln>
              <a:effectLst/>
            </p:spPr>
            <p:txBody>
              <a:bodyPr wrap="none" anchor="ctr"/>
              <a:lstStyle/>
              <a:p>
                <a:pPr defTabSz="914400" fontAlgn="auto">
                  <a:spcBef>
                    <a:spcPts val="0"/>
                  </a:spcBef>
                  <a:spcAft>
                    <a:spcPts val="0"/>
                  </a:spcAft>
                  <a:defRPr/>
                </a:pPr>
                <a:endParaRPr lang="zh-CN" altLang="en-US">
                  <a:solidFill>
                    <a:prstClr val="black"/>
                  </a:solidFill>
                  <a:latin typeface="Verdana"/>
                  <a:ea typeface="宋体" pitchFamily="2" charset="-122"/>
                  <a:cs typeface="+mn-cs"/>
                </a:endParaRPr>
              </a:p>
            </p:txBody>
          </p:sp>
        </p:grpSp>
        <p:sp>
          <p:nvSpPr>
            <p:cNvPr id="34" name="Rectangle 20"/>
            <p:cNvSpPr>
              <a:spLocks noChangeArrowheads="1"/>
            </p:cNvSpPr>
            <p:nvPr/>
          </p:nvSpPr>
          <p:spPr bwMode="gray">
            <a:xfrm rot="3419336">
              <a:off x="2880" y="1148"/>
              <a:ext cx="672" cy="679"/>
            </a:xfrm>
            <a:prstGeom prst="rect">
              <a:avLst/>
            </a:prstGeom>
            <a:gradFill rotWithShape="1">
              <a:gsLst>
                <a:gs pos="0">
                  <a:schemeClr val="hlink"/>
                </a:gs>
                <a:gs pos="100000">
                  <a:schemeClr val="hlink">
                    <a:gamma/>
                    <a:tint val="73725"/>
                    <a:invGamma/>
                  </a:schemeClr>
                </a:gs>
              </a:gsLst>
              <a:lin ang="5400000" scaled="1"/>
            </a:gradFill>
            <a:ln w="9525">
              <a:miter lim="800000"/>
              <a:headEnd/>
              <a:tailEnd/>
            </a:ln>
            <a:effectLst/>
            <a:scene3d>
              <a:camera prst="legacyPerspectiveFront">
                <a:rot lat="0" lon="1500000" rev="0"/>
              </a:camera>
              <a:lightRig rig="legacyFlat4" dir="b"/>
            </a:scene3d>
            <a:sp3d extrusionH="887400" prstMaterial="legacyMatte">
              <a:bevelT w="13500" h="13500" prst="angle"/>
              <a:bevelB w="13500" h="13500" prst="angle"/>
              <a:extrusionClr>
                <a:schemeClr val="hlink"/>
              </a:extrusionClr>
            </a:sp3d>
          </p:spPr>
          <p:txBody>
            <a:bodyPr wrap="none" anchor="ctr">
              <a:flatTx/>
            </a:bodyPr>
            <a:lstStyle/>
            <a:p>
              <a:pPr defTabSz="914400" fontAlgn="auto">
                <a:spcBef>
                  <a:spcPts val="0"/>
                </a:spcBef>
                <a:spcAft>
                  <a:spcPts val="0"/>
                </a:spcAft>
                <a:defRPr/>
              </a:pPr>
              <a:endParaRPr lang="zh-CN" altLang="en-US">
                <a:solidFill>
                  <a:prstClr val="black"/>
                </a:solidFill>
                <a:latin typeface="Verdana"/>
                <a:ea typeface="宋体" pitchFamily="2" charset="-122"/>
                <a:cs typeface="+mn-cs"/>
              </a:endParaRPr>
            </a:p>
          </p:txBody>
        </p:sp>
        <p:grpSp>
          <p:nvGrpSpPr>
            <p:cNvPr id="8" name="Group 21"/>
            <p:cNvGrpSpPr>
              <a:grpSpLocks/>
            </p:cNvGrpSpPr>
            <p:nvPr/>
          </p:nvGrpSpPr>
          <p:grpSpPr bwMode="auto">
            <a:xfrm>
              <a:off x="3605" y="1296"/>
              <a:ext cx="817" cy="96"/>
              <a:chOff x="2003" y="3439"/>
              <a:chExt cx="468" cy="244"/>
            </a:xfrm>
          </p:grpSpPr>
          <p:sp>
            <p:nvSpPr>
              <p:cNvPr id="37" name="Oval 22"/>
              <p:cNvSpPr>
                <a:spLocks noChangeArrowheads="1"/>
              </p:cNvSpPr>
              <p:nvPr/>
            </p:nvSpPr>
            <p:spPr bwMode="gray">
              <a:xfrm>
                <a:off x="2003" y="3439"/>
                <a:ext cx="79" cy="242"/>
              </a:xfrm>
              <a:prstGeom prst="ellipse">
                <a:avLst/>
              </a:prstGeom>
              <a:gradFill rotWithShape="0">
                <a:gsLst>
                  <a:gs pos="0">
                    <a:srgbClr val="767676"/>
                  </a:gs>
                  <a:gs pos="50000">
                    <a:srgbClr val="FFFFFF"/>
                  </a:gs>
                  <a:gs pos="100000">
                    <a:srgbClr val="767676"/>
                  </a:gs>
                </a:gsLst>
                <a:lin ang="5400000" scaled="1"/>
              </a:gradFill>
              <a:ln w="9525">
                <a:noFill/>
                <a:round/>
                <a:headEnd/>
                <a:tailEnd/>
              </a:ln>
            </p:spPr>
            <p:txBody>
              <a:bodyPr wrap="none" anchor="ctr"/>
              <a:lstStyle/>
              <a:p>
                <a:pPr defTabSz="914400" fontAlgn="auto">
                  <a:spcBef>
                    <a:spcPts val="0"/>
                  </a:spcBef>
                  <a:spcAft>
                    <a:spcPts val="0"/>
                  </a:spcAft>
                </a:pPr>
                <a:endParaRPr lang="zh-CN" altLang="en-US">
                  <a:solidFill>
                    <a:prstClr val="black"/>
                  </a:solidFill>
                  <a:latin typeface="Verdana"/>
                  <a:ea typeface="宋体" pitchFamily="2" charset="-122"/>
                  <a:cs typeface="+mn-cs"/>
                </a:endParaRPr>
              </a:p>
            </p:txBody>
          </p:sp>
          <p:sp>
            <p:nvSpPr>
              <p:cNvPr id="38" name="Rectangle 23"/>
              <p:cNvSpPr>
                <a:spLocks noChangeArrowheads="1"/>
              </p:cNvSpPr>
              <p:nvPr/>
            </p:nvSpPr>
            <p:spPr bwMode="gray">
              <a:xfrm>
                <a:off x="2048" y="3441"/>
                <a:ext cx="388" cy="242"/>
              </a:xfrm>
              <a:prstGeom prst="rect">
                <a:avLst/>
              </a:prstGeom>
              <a:gradFill rotWithShape="0">
                <a:gsLst>
                  <a:gs pos="0">
                    <a:srgbClr val="767676"/>
                  </a:gs>
                  <a:gs pos="50000">
                    <a:srgbClr val="FFFFFF"/>
                  </a:gs>
                  <a:gs pos="100000">
                    <a:srgbClr val="767676"/>
                  </a:gs>
                </a:gsLst>
                <a:lin ang="5400000" scaled="1"/>
              </a:gradFill>
              <a:ln w="9525">
                <a:noFill/>
                <a:miter lim="800000"/>
                <a:headEnd/>
                <a:tailEnd/>
              </a:ln>
            </p:spPr>
            <p:txBody>
              <a:bodyPr wrap="none" anchor="ctr"/>
              <a:lstStyle/>
              <a:p>
                <a:pPr defTabSz="914400" fontAlgn="auto">
                  <a:spcBef>
                    <a:spcPts val="0"/>
                  </a:spcBef>
                  <a:spcAft>
                    <a:spcPts val="0"/>
                  </a:spcAft>
                </a:pPr>
                <a:endParaRPr lang="zh-CN" altLang="en-US">
                  <a:solidFill>
                    <a:prstClr val="black"/>
                  </a:solidFill>
                  <a:latin typeface="Verdana"/>
                  <a:ea typeface="宋体" pitchFamily="2" charset="-122"/>
                  <a:cs typeface="+mn-cs"/>
                </a:endParaRPr>
              </a:p>
            </p:txBody>
          </p:sp>
          <p:sp>
            <p:nvSpPr>
              <p:cNvPr id="39" name="Oval 24"/>
              <p:cNvSpPr>
                <a:spLocks noChangeArrowheads="1"/>
              </p:cNvSpPr>
              <p:nvPr/>
            </p:nvSpPr>
            <p:spPr bwMode="gray">
              <a:xfrm>
                <a:off x="2400" y="3443"/>
                <a:ext cx="71" cy="235"/>
              </a:xfrm>
              <a:prstGeom prst="ellipse">
                <a:avLst/>
              </a:prstGeom>
              <a:gradFill rotWithShape="0">
                <a:gsLst>
                  <a:gs pos="0">
                    <a:schemeClr val="bg1">
                      <a:gamma/>
                      <a:shade val="46275"/>
                      <a:invGamma/>
                    </a:schemeClr>
                  </a:gs>
                  <a:gs pos="50000">
                    <a:schemeClr val="bg1"/>
                  </a:gs>
                  <a:gs pos="100000">
                    <a:schemeClr val="bg1">
                      <a:gamma/>
                      <a:shade val="46275"/>
                      <a:invGamma/>
                    </a:schemeClr>
                  </a:gs>
                </a:gsLst>
                <a:lin ang="5400000" scaled="1"/>
              </a:gradFill>
              <a:ln w="12700">
                <a:solidFill>
                  <a:schemeClr val="bg1"/>
                </a:solidFill>
                <a:round/>
                <a:headEnd/>
                <a:tailEnd/>
              </a:ln>
              <a:effectLst/>
            </p:spPr>
            <p:txBody>
              <a:bodyPr wrap="none" anchor="ctr"/>
              <a:lstStyle/>
              <a:p>
                <a:pPr defTabSz="914400" fontAlgn="auto">
                  <a:spcBef>
                    <a:spcPts val="0"/>
                  </a:spcBef>
                  <a:spcAft>
                    <a:spcPts val="0"/>
                  </a:spcAft>
                  <a:defRPr/>
                </a:pPr>
                <a:endParaRPr lang="zh-CN" altLang="en-US">
                  <a:solidFill>
                    <a:prstClr val="black"/>
                  </a:solidFill>
                  <a:latin typeface="Verdana"/>
                  <a:ea typeface="宋体" pitchFamily="2" charset="-122"/>
                  <a:cs typeface="+mn-cs"/>
                </a:endParaRPr>
              </a:p>
            </p:txBody>
          </p:sp>
          <p:sp>
            <p:nvSpPr>
              <p:cNvPr id="40" name="Oval 25"/>
              <p:cNvSpPr>
                <a:spLocks noChangeArrowheads="1"/>
              </p:cNvSpPr>
              <p:nvPr/>
            </p:nvSpPr>
            <p:spPr bwMode="gray">
              <a:xfrm>
                <a:off x="2438" y="3519"/>
                <a:ext cx="20" cy="70"/>
              </a:xfrm>
              <a:prstGeom prst="ellipse">
                <a:avLst/>
              </a:prstGeom>
              <a:gradFill rotWithShape="0">
                <a:gsLst>
                  <a:gs pos="0">
                    <a:schemeClr val="bg1">
                      <a:gamma/>
                      <a:shade val="46275"/>
                      <a:invGamma/>
                    </a:schemeClr>
                  </a:gs>
                  <a:gs pos="50000">
                    <a:schemeClr val="bg1"/>
                  </a:gs>
                  <a:gs pos="100000">
                    <a:schemeClr val="bg1">
                      <a:gamma/>
                      <a:shade val="46275"/>
                      <a:invGamma/>
                    </a:schemeClr>
                  </a:gs>
                </a:gsLst>
                <a:lin ang="5400000" scaled="1"/>
              </a:gradFill>
              <a:ln w="9525">
                <a:noFill/>
                <a:round/>
                <a:headEnd/>
                <a:tailEnd/>
              </a:ln>
              <a:effectLst/>
            </p:spPr>
            <p:txBody>
              <a:bodyPr wrap="none" anchor="ctr"/>
              <a:lstStyle/>
              <a:p>
                <a:pPr defTabSz="914400" fontAlgn="auto">
                  <a:spcBef>
                    <a:spcPts val="0"/>
                  </a:spcBef>
                  <a:spcAft>
                    <a:spcPts val="0"/>
                  </a:spcAft>
                  <a:defRPr/>
                </a:pPr>
                <a:endParaRPr lang="zh-CN" altLang="en-US">
                  <a:solidFill>
                    <a:prstClr val="black"/>
                  </a:solidFill>
                  <a:latin typeface="Verdana"/>
                  <a:ea typeface="宋体" pitchFamily="2" charset="-122"/>
                  <a:cs typeface="+mn-cs"/>
                </a:endParaRPr>
              </a:p>
            </p:txBody>
          </p:sp>
        </p:grpSp>
        <p:sp>
          <p:nvSpPr>
            <p:cNvPr id="36" name="Rectangle 26"/>
            <p:cNvSpPr>
              <a:spLocks noChangeArrowheads="1"/>
            </p:cNvSpPr>
            <p:nvPr/>
          </p:nvSpPr>
          <p:spPr bwMode="gray">
            <a:xfrm rot="3419336">
              <a:off x="4032" y="1152"/>
              <a:ext cx="672" cy="672"/>
            </a:xfrm>
            <a:prstGeom prst="rect">
              <a:avLst/>
            </a:prstGeom>
            <a:gradFill rotWithShape="1">
              <a:gsLst>
                <a:gs pos="0">
                  <a:schemeClr val="accent2"/>
                </a:gs>
                <a:gs pos="100000">
                  <a:schemeClr val="accent2">
                    <a:gamma/>
                    <a:tint val="73725"/>
                    <a:invGamma/>
                  </a:schemeClr>
                </a:gs>
              </a:gsLst>
              <a:lin ang="5400000" scaled="1"/>
            </a:gradFill>
            <a:ln w="9525">
              <a:miter lim="800000"/>
              <a:headEnd/>
              <a:tailEnd/>
            </a:ln>
            <a:effectLst/>
            <a:scene3d>
              <a:camera prst="legacyPerspectiveFront">
                <a:rot lat="0" lon="1500000" rev="0"/>
              </a:camera>
              <a:lightRig rig="legacyFlat4" dir="b"/>
            </a:scene3d>
            <a:sp3d extrusionH="887400" prstMaterial="legacyMatte">
              <a:bevelT w="13500" h="13500" prst="angle"/>
              <a:bevelB w="13500" h="13500" prst="angle"/>
              <a:extrusionClr>
                <a:schemeClr val="accent2"/>
              </a:extrusionClr>
            </a:sp3d>
          </p:spPr>
          <p:txBody>
            <a:bodyPr wrap="none" anchor="ctr">
              <a:flatTx/>
            </a:bodyPr>
            <a:lstStyle/>
            <a:p>
              <a:pPr defTabSz="914400" fontAlgn="auto">
                <a:spcBef>
                  <a:spcPts val="0"/>
                </a:spcBef>
                <a:spcAft>
                  <a:spcPts val="0"/>
                </a:spcAft>
                <a:defRPr/>
              </a:pPr>
              <a:endParaRPr lang="zh-CN" altLang="en-US">
                <a:solidFill>
                  <a:prstClr val="black"/>
                </a:solidFill>
                <a:latin typeface="Verdana"/>
                <a:ea typeface="宋体" pitchFamily="2" charset="-122"/>
                <a:cs typeface="+mn-cs"/>
              </a:endParaRPr>
            </a:p>
          </p:txBody>
        </p:sp>
      </p:grpSp>
      <p:sp>
        <p:nvSpPr>
          <p:cNvPr id="49" name="Rectangle 27"/>
          <p:cNvSpPr>
            <a:spLocks noChangeArrowheads="1"/>
          </p:cNvSpPr>
          <p:nvPr/>
        </p:nvSpPr>
        <p:spPr bwMode="gray">
          <a:xfrm>
            <a:off x="1921933" y="2071689"/>
            <a:ext cx="753732" cy="369332"/>
          </a:xfrm>
          <a:prstGeom prst="rect">
            <a:avLst/>
          </a:prstGeom>
          <a:noFill/>
          <a:ln w="9525">
            <a:noFill/>
            <a:miter lim="800000"/>
            <a:headEnd/>
            <a:tailEnd/>
          </a:ln>
        </p:spPr>
        <p:txBody>
          <a:bodyPr wrap="none">
            <a:spAutoFit/>
          </a:bodyPr>
          <a:lstStyle/>
          <a:p>
            <a:pPr defTabSz="914400" fontAlgn="auto">
              <a:spcBef>
                <a:spcPts val="0"/>
              </a:spcBef>
              <a:spcAft>
                <a:spcPts val="0"/>
              </a:spcAft>
            </a:pPr>
            <a:r>
              <a:rPr lang="en-US" altLang="zh-CN" dirty="0">
                <a:solidFill>
                  <a:prstClr val="black"/>
                </a:solidFill>
                <a:latin typeface="Verdana"/>
                <a:ea typeface="宋体" pitchFamily="2" charset="-122"/>
                <a:cs typeface="+mn-cs"/>
              </a:rPr>
              <a:t>RFID</a:t>
            </a:r>
          </a:p>
        </p:txBody>
      </p:sp>
      <p:sp>
        <p:nvSpPr>
          <p:cNvPr id="50" name="Rectangle 28"/>
          <p:cNvSpPr>
            <a:spLocks noChangeArrowheads="1"/>
          </p:cNvSpPr>
          <p:nvPr/>
        </p:nvSpPr>
        <p:spPr bwMode="gray">
          <a:xfrm>
            <a:off x="4165603" y="2057400"/>
            <a:ext cx="982961" cy="369332"/>
          </a:xfrm>
          <a:prstGeom prst="rect">
            <a:avLst/>
          </a:prstGeom>
          <a:noFill/>
          <a:ln w="9525">
            <a:noFill/>
            <a:miter lim="800000"/>
            <a:headEnd/>
            <a:tailEnd/>
          </a:ln>
        </p:spPr>
        <p:txBody>
          <a:bodyPr wrap="none">
            <a:spAutoFit/>
          </a:bodyPr>
          <a:lstStyle/>
          <a:p>
            <a:pPr defTabSz="914400" fontAlgn="auto">
              <a:spcBef>
                <a:spcPts val="0"/>
              </a:spcBef>
              <a:spcAft>
                <a:spcPts val="0"/>
              </a:spcAft>
            </a:pPr>
            <a:r>
              <a:rPr lang="en-US" altLang="zh-CN" dirty="0">
                <a:solidFill>
                  <a:prstClr val="black"/>
                </a:solidFill>
                <a:latin typeface="Verdana"/>
                <a:ea typeface="宋体" pitchFamily="2" charset="-122"/>
                <a:cs typeface="+mn-cs"/>
              </a:rPr>
              <a:t>Sensor</a:t>
            </a:r>
          </a:p>
        </p:txBody>
      </p:sp>
      <p:sp>
        <p:nvSpPr>
          <p:cNvPr id="51" name="Rectangle 29"/>
          <p:cNvSpPr>
            <a:spLocks noChangeArrowheads="1"/>
          </p:cNvSpPr>
          <p:nvPr/>
        </p:nvSpPr>
        <p:spPr bwMode="gray">
          <a:xfrm>
            <a:off x="6096000" y="2057400"/>
            <a:ext cx="1496756" cy="369332"/>
          </a:xfrm>
          <a:prstGeom prst="rect">
            <a:avLst/>
          </a:prstGeom>
          <a:noFill/>
          <a:ln w="9525">
            <a:noFill/>
            <a:miter lim="800000"/>
            <a:headEnd/>
            <a:tailEnd/>
          </a:ln>
        </p:spPr>
        <p:txBody>
          <a:bodyPr wrap="none">
            <a:spAutoFit/>
          </a:bodyPr>
          <a:lstStyle/>
          <a:p>
            <a:pPr defTabSz="914400" fontAlgn="auto">
              <a:spcBef>
                <a:spcPts val="0"/>
              </a:spcBef>
              <a:spcAft>
                <a:spcPts val="0"/>
              </a:spcAft>
            </a:pPr>
            <a:r>
              <a:rPr lang="en-US" altLang="zh-CN">
                <a:solidFill>
                  <a:prstClr val="black"/>
                </a:solidFill>
                <a:latin typeface="Verdana"/>
                <a:ea typeface="宋体" pitchFamily="2" charset="-122"/>
                <a:cs typeface="+mn-cs"/>
              </a:rPr>
              <a:t>Smart Tech</a:t>
            </a:r>
          </a:p>
        </p:txBody>
      </p:sp>
      <p:sp>
        <p:nvSpPr>
          <p:cNvPr id="52" name="Rectangle 30"/>
          <p:cNvSpPr>
            <a:spLocks noChangeArrowheads="1"/>
          </p:cNvSpPr>
          <p:nvPr/>
        </p:nvSpPr>
        <p:spPr bwMode="gray">
          <a:xfrm>
            <a:off x="8432800" y="2057400"/>
            <a:ext cx="1384546" cy="369332"/>
          </a:xfrm>
          <a:prstGeom prst="rect">
            <a:avLst/>
          </a:prstGeom>
          <a:noFill/>
          <a:ln w="9525">
            <a:noFill/>
            <a:miter lim="800000"/>
            <a:headEnd/>
            <a:tailEnd/>
          </a:ln>
        </p:spPr>
        <p:txBody>
          <a:bodyPr wrap="none">
            <a:spAutoFit/>
          </a:bodyPr>
          <a:lstStyle/>
          <a:p>
            <a:pPr defTabSz="914400" fontAlgn="auto">
              <a:spcBef>
                <a:spcPts val="0"/>
              </a:spcBef>
              <a:spcAft>
                <a:spcPts val="0"/>
              </a:spcAft>
            </a:pPr>
            <a:r>
              <a:rPr lang="en-US" altLang="zh-CN">
                <a:solidFill>
                  <a:prstClr val="black"/>
                </a:solidFill>
                <a:latin typeface="Verdana"/>
                <a:ea typeface="宋体" pitchFamily="2" charset="-122"/>
                <a:cs typeface="+mn-cs"/>
              </a:rPr>
              <a:t>Nano Tech</a:t>
            </a:r>
          </a:p>
        </p:txBody>
      </p:sp>
      <p:sp>
        <p:nvSpPr>
          <p:cNvPr id="53" name="Rectangle 31"/>
          <p:cNvSpPr>
            <a:spLocks noChangeArrowheads="1"/>
          </p:cNvSpPr>
          <p:nvPr/>
        </p:nvSpPr>
        <p:spPr bwMode="auto">
          <a:xfrm>
            <a:off x="1625600" y="3276601"/>
            <a:ext cx="1727200" cy="830997"/>
          </a:xfrm>
          <a:prstGeom prst="rect">
            <a:avLst/>
          </a:prstGeom>
          <a:noFill/>
          <a:ln w="9525">
            <a:noFill/>
            <a:miter lim="800000"/>
            <a:headEnd/>
            <a:tailEnd/>
          </a:ln>
        </p:spPr>
        <p:txBody>
          <a:bodyPr>
            <a:spAutoFit/>
          </a:bodyPr>
          <a:lstStyle/>
          <a:p>
            <a:pPr defTabSz="914400" fontAlgn="auto">
              <a:spcBef>
                <a:spcPts val="0"/>
              </a:spcBef>
              <a:spcAft>
                <a:spcPts val="0"/>
              </a:spcAft>
            </a:pPr>
            <a:r>
              <a:rPr lang="en-US" altLang="zh-CN" sz="1600" dirty="0">
                <a:solidFill>
                  <a:prstClr val="black"/>
                </a:solidFill>
                <a:latin typeface="Verdana"/>
                <a:ea typeface="宋体" pitchFamily="2" charset="-122"/>
                <a:cs typeface="+mn-cs"/>
              </a:rPr>
              <a:t>To identify and track the data of things </a:t>
            </a:r>
          </a:p>
        </p:txBody>
      </p:sp>
      <p:sp>
        <p:nvSpPr>
          <p:cNvPr id="54" name="Rectangle 32"/>
          <p:cNvSpPr>
            <a:spLocks noChangeArrowheads="1"/>
          </p:cNvSpPr>
          <p:nvPr/>
        </p:nvSpPr>
        <p:spPr bwMode="auto">
          <a:xfrm>
            <a:off x="3962400" y="3276604"/>
            <a:ext cx="1930400" cy="1569660"/>
          </a:xfrm>
          <a:prstGeom prst="rect">
            <a:avLst/>
          </a:prstGeom>
          <a:noFill/>
          <a:ln w="9525">
            <a:noFill/>
            <a:miter lim="800000"/>
            <a:headEnd/>
            <a:tailEnd/>
          </a:ln>
        </p:spPr>
        <p:txBody>
          <a:bodyPr>
            <a:spAutoFit/>
          </a:bodyPr>
          <a:lstStyle/>
          <a:p>
            <a:pPr defTabSz="914400" fontAlgn="auto">
              <a:spcBef>
                <a:spcPts val="0"/>
              </a:spcBef>
              <a:spcAft>
                <a:spcPts val="0"/>
              </a:spcAft>
            </a:pPr>
            <a:r>
              <a:rPr lang="en-US" altLang="zh-CN" sz="1600" dirty="0">
                <a:solidFill>
                  <a:prstClr val="black"/>
                </a:solidFill>
                <a:latin typeface="Verdana"/>
                <a:ea typeface="宋体" pitchFamily="2" charset="-122"/>
                <a:cs typeface="+mn-cs"/>
              </a:rPr>
              <a:t>To collect and process the data to detect the changes in the physical status of things</a:t>
            </a:r>
          </a:p>
        </p:txBody>
      </p:sp>
      <p:sp>
        <p:nvSpPr>
          <p:cNvPr id="55" name="Rectangle 33"/>
          <p:cNvSpPr>
            <a:spLocks noChangeArrowheads="1"/>
          </p:cNvSpPr>
          <p:nvPr/>
        </p:nvSpPr>
        <p:spPr bwMode="auto">
          <a:xfrm>
            <a:off x="6096000" y="3276604"/>
            <a:ext cx="2235200" cy="2062103"/>
          </a:xfrm>
          <a:prstGeom prst="rect">
            <a:avLst/>
          </a:prstGeom>
          <a:noFill/>
          <a:ln w="9525">
            <a:noFill/>
            <a:miter lim="800000"/>
            <a:headEnd/>
            <a:tailEnd/>
          </a:ln>
        </p:spPr>
        <p:txBody>
          <a:bodyPr>
            <a:spAutoFit/>
          </a:bodyPr>
          <a:lstStyle/>
          <a:p>
            <a:pPr defTabSz="914400" fontAlgn="auto">
              <a:spcBef>
                <a:spcPts val="0"/>
              </a:spcBef>
              <a:spcAft>
                <a:spcPts val="0"/>
              </a:spcAft>
            </a:pPr>
            <a:r>
              <a:rPr lang="en-US" altLang="zh-CN" sz="1600" dirty="0">
                <a:solidFill>
                  <a:prstClr val="black"/>
                </a:solidFill>
                <a:latin typeface="Verdana"/>
                <a:ea typeface="宋体" pitchFamily="2" charset="-122"/>
                <a:cs typeface="+mn-cs"/>
              </a:rPr>
              <a:t>To enhance the power of the network by devolving processing capabilities to different part of the network.</a:t>
            </a:r>
          </a:p>
        </p:txBody>
      </p:sp>
      <p:sp>
        <p:nvSpPr>
          <p:cNvPr id="56" name="Rectangle 34"/>
          <p:cNvSpPr>
            <a:spLocks noChangeArrowheads="1"/>
          </p:cNvSpPr>
          <p:nvPr/>
        </p:nvSpPr>
        <p:spPr bwMode="auto">
          <a:xfrm>
            <a:off x="8534400" y="3276600"/>
            <a:ext cx="2032000" cy="1569660"/>
          </a:xfrm>
          <a:prstGeom prst="rect">
            <a:avLst/>
          </a:prstGeom>
          <a:noFill/>
          <a:ln w="9525">
            <a:noFill/>
            <a:miter lim="800000"/>
            <a:headEnd/>
            <a:tailEnd/>
          </a:ln>
        </p:spPr>
        <p:txBody>
          <a:bodyPr>
            <a:spAutoFit/>
          </a:bodyPr>
          <a:lstStyle/>
          <a:p>
            <a:pPr defTabSz="914400" fontAlgn="auto">
              <a:spcBef>
                <a:spcPts val="0"/>
              </a:spcBef>
              <a:spcAft>
                <a:spcPts val="0"/>
              </a:spcAft>
            </a:pPr>
            <a:r>
              <a:rPr lang="en-US" altLang="zh-CN" sz="1600" dirty="0">
                <a:solidFill>
                  <a:prstClr val="black"/>
                </a:solidFill>
                <a:latin typeface="Verdana"/>
                <a:ea typeface="宋体" pitchFamily="2" charset="-122"/>
                <a:cs typeface="+mn-cs"/>
              </a:rPr>
              <a:t>To make the smaller and smaller things have the ability to connect and interact.</a:t>
            </a:r>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4"/>
            <a:ext cx="12192000" cy="1419225"/>
          </a:xfrm>
          <a:prstGeom prst="rect">
            <a:avLst/>
          </a:prstGeom>
          <a:solidFill>
            <a:srgbClr val="DAF3F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 name="Title 1"/>
          <p:cNvSpPr>
            <a:spLocks noGrp="1"/>
          </p:cNvSpPr>
          <p:nvPr>
            <p:ph type="title"/>
          </p:nvPr>
        </p:nvSpPr>
        <p:spPr>
          <a:xfrm>
            <a:off x="838200" y="187329"/>
            <a:ext cx="10515600" cy="1082675"/>
          </a:xfrm>
        </p:spPr>
        <p:txBody>
          <a:bodyPr rtlCol="0">
            <a:normAutofit/>
          </a:bodyPr>
          <a:lstStyle/>
          <a:p>
            <a:pPr fontAlgn="auto">
              <a:spcAft>
                <a:spcPts val="0"/>
              </a:spcAft>
              <a:defRPr/>
            </a:pPr>
            <a:r>
              <a:rPr lang="en-US" dirty="0" err="1" smtClean="0">
                <a:latin typeface="+mn-lt"/>
              </a:rPr>
              <a:t>IoT</a:t>
            </a:r>
            <a:r>
              <a:rPr lang="en-US" dirty="0" smtClean="0">
                <a:latin typeface="+mn-lt"/>
              </a:rPr>
              <a:t> Protocols…Transport Layer</a:t>
            </a:r>
          </a:p>
        </p:txBody>
      </p:sp>
      <p:sp>
        <p:nvSpPr>
          <p:cNvPr id="7" name="Rectangle 6"/>
          <p:cNvSpPr/>
          <p:nvPr/>
        </p:nvSpPr>
        <p:spPr>
          <a:xfrm>
            <a:off x="-12700" y="0"/>
            <a:ext cx="203200" cy="6858000"/>
          </a:xfrm>
          <a:prstGeom prst="rect">
            <a:avLst/>
          </a:prstGeom>
          <a:solidFill>
            <a:srgbClr val="FEBD0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6389" name="TextBox 7"/>
          <p:cNvSpPr txBox="1">
            <a:spLocks noChangeArrowheads="1"/>
          </p:cNvSpPr>
          <p:nvPr/>
        </p:nvSpPr>
        <p:spPr bwMode="auto">
          <a:xfrm>
            <a:off x="469900" y="2092326"/>
            <a:ext cx="11417301" cy="221599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marL="457200" indent="-457200">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spcAft>
                <a:spcPts val="1200"/>
              </a:spcAft>
              <a:buFont typeface="Arial" charset="0"/>
              <a:buChar char="•"/>
            </a:pPr>
            <a:r>
              <a:rPr lang="en-US" altLang="en-US" sz="3200" dirty="0" smtClean="0"/>
              <a:t>Provides </a:t>
            </a:r>
            <a:r>
              <a:rPr lang="en-US" altLang="en-US" sz="3200" dirty="0"/>
              <a:t>end-to-end message transfer capability independent of the underlying network</a:t>
            </a:r>
          </a:p>
          <a:p>
            <a:pPr>
              <a:spcAft>
                <a:spcPts val="1200"/>
              </a:spcAft>
              <a:buFont typeface="Arial" charset="0"/>
              <a:buChar char="•"/>
            </a:pPr>
            <a:r>
              <a:rPr lang="en-US" altLang="en-US" sz="3200" dirty="0"/>
              <a:t>It provides functions such as error control, segmentation, flow-control and congestion </a:t>
            </a:r>
            <a:r>
              <a:rPr lang="en-US" altLang="en-US" sz="3200" dirty="0" smtClean="0"/>
              <a:t>control</a:t>
            </a:r>
            <a:endParaRPr lang="en-US" altLang="en-US" sz="3200" dirty="0"/>
          </a:p>
        </p:txBody>
      </p:sp>
      <p:sp>
        <p:nvSpPr>
          <p:cNvPr id="6" name="Slide Number Placeholder 5"/>
          <p:cNvSpPr>
            <a:spLocks noGrp="1"/>
          </p:cNvSpPr>
          <p:nvPr>
            <p:ph type="sldNum" sz="quarter" idx="12"/>
          </p:nvPr>
        </p:nvSpPr>
        <p:spPr/>
        <p:txBody>
          <a:bodyPr/>
          <a:lstStyle/>
          <a:p>
            <a:pPr>
              <a:defRPr/>
            </a:pPr>
            <a:fld id="{7F71B8CC-827C-4243-8E91-AB865FB68896}" type="slidenum">
              <a:rPr lang="en-US" smtClean="0"/>
              <a:pPr>
                <a:defRPr/>
              </a:pPr>
              <a:t>60</a:t>
            </a:fld>
            <a:endParaRPr lang="en-US"/>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4"/>
            <a:ext cx="12192000" cy="1419225"/>
          </a:xfrm>
          <a:prstGeom prst="rect">
            <a:avLst/>
          </a:prstGeom>
          <a:solidFill>
            <a:srgbClr val="DAF3F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 name="Title 1"/>
          <p:cNvSpPr>
            <a:spLocks noGrp="1"/>
          </p:cNvSpPr>
          <p:nvPr>
            <p:ph type="title"/>
          </p:nvPr>
        </p:nvSpPr>
        <p:spPr>
          <a:xfrm>
            <a:off x="838200" y="187329"/>
            <a:ext cx="10515600" cy="1082675"/>
          </a:xfrm>
        </p:spPr>
        <p:txBody>
          <a:bodyPr rtlCol="0">
            <a:normAutofit/>
          </a:bodyPr>
          <a:lstStyle/>
          <a:p>
            <a:pPr fontAlgn="auto">
              <a:spcAft>
                <a:spcPts val="0"/>
              </a:spcAft>
              <a:defRPr/>
            </a:pPr>
            <a:r>
              <a:rPr lang="en-US" dirty="0" err="1" smtClean="0">
                <a:latin typeface="+mn-lt"/>
              </a:rPr>
              <a:t>IoT</a:t>
            </a:r>
            <a:r>
              <a:rPr lang="en-US" dirty="0" smtClean="0">
                <a:latin typeface="+mn-lt"/>
              </a:rPr>
              <a:t> Protocols…TCP </a:t>
            </a:r>
          </a:p>
        </p:txBody>
      </p:sp>
      <p:sp>
        <p:nvSpPr>
          <p:cNvPr id="7" name="Rectangle 6"/>
          <p:cNvSpPr/>
          <p:nvPr/>
        </p:nvSpPr>
        <p:spPr>
          <a:xfrm>
            <a:off x="-12700" y="0"/>
            <a:ext cx="203200" cy="6858000"/>
          </a:xfrm>
          <a:prstGeom prst="rect">
            <a:avLst/>
          </a:prstGeom>
          <a:solidFill>
            <a:srgbClr val="FEBD0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7413" name="TextBox 7"/>
          <p:cNvSpPr txBox="1">
            <a:spLocks noChangeArrowheads="1"/>
          </p:cNvSpPr>
          <p:nvPr/>
        </p:nvSpPr>
        <p:spPr bwMode="auto">
          <a:xfrm>
            <a:off x="203200" y="1447800"/>
            <a:ext cx="7620000" cy="417037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marL="457200" indent="-457200">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spcAft>
                <a:spcPts val="600"/>
              </a:spcAft>
              <a:buFont typeface="Arial" charset="0"/>
              <a:buChar char="•"/>
            </a:pPr>
            <a:r>
              <a:rPr lang="en-US" altLang="en-US" sz="2400" dirty="0"/>
              <a:t>Transmission Control Protocol</a:t>
            </a:r>
          </a:p>
          <a:p>
            <a:pPr>
              <a:spcAft>
                <a:spcPts val="600"/>
              </a:spcAft>
              <a:buFont typeface="Arial" charset="0"/>
              <a:buChar char="•"/>
            </a:pPr>
            <a:r>
              <a:rPr lang="en-US" altLang="en-US" sz="2400" dirty="0"/>
              <a:t>Connection Oriented</a:t>
            </a:r>
          </a:p>
          <a:p>
            <a:pPr>
              <a:spcAft>
                <a:spcPts val="600"/>
              </a:spcAft>
              <a:buFont typeface="Arial" charset="0"/>
              <a:buChar char="•"/>
            </a:pPr>
            <a:r>
              <a:rPr lang="en-US" altLang="en-US" sz="2400" dirty="0"/>
              <a:t>Ensures Reliable transmission</a:t>
            </a:r>
          </a:p>
          <a:p>
            <a:pPr>
              <a:spcAft>
                <a:spcPts val="600"/>
              </a:spcAft>
              <a:buFont typeface="Arial" charset="0"/>
              <a:buChar char="•"/>
            </a:pPr>
            <a:r>
              <a:rPr lang="en-US" altLang="en-US" sz="2400" dirty="0"/>
              <a:t>Provides Error Detection Capability to ensure no </a:t>
            </a:r>
            <a:r>
              <a:rPr lang="en-US" altLang="en-US" sz="2400" dirty="0" smtClean="0"/>
              <a:t>duplicity </a:t>
            </a:r>
            <a:r>
              <a:rPr lang="en-US" altLang="en-US" sz="2400" dirty="0"/>
              <a:t>of packets and retransmit lost packets</a:t>
            </a:r>
          </a:p>
          <a:p>
            <a:pPr>
              <a:spcAft>
                <a:spcPts val="600"/>
              </a:spcAft>
              <a:buFont typeface="Arial" charset="0"/>
              <a:buChar char="•"/>
            </a:pPr>
            <a:r>
              <a:rPr lang="en-US" altLang="en-US" sz="2400" dirty="0"/>
              <a:t>Flow Control capability to ensure the sending data rate is not too high for the receiver process</a:t>
            </a:r>
          </a:p>
          <a:p>
            <a:pPr>
              <a:spcAft>
                <a:spcPts val="600"/>
              </a:spcAft>
              <a:buFont typeface="Arial" charset="0"/>
              <a:buChar char="•"/>
            </a:pPr>
            <a:r>
              <a:rPr lang="en-US" altLang="en-US" sz="2400" dirty="0"/>
              <a:t>Congestion control capability helps in avoiding congestion which leads to degradation of n/w performance</a:t>
            </a:r>
          </a:p>
        </p:txBody>
      </p:sp>
      <p:pic>
        <p:nvPicPr>
          <p:cNvPr id="17414" name="Picture 2" descr="Image result for UDP Protocol"/>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8026401" y="1905000"/>
            <a:ext cx="3789363" cy="3035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8" name="Slide Number Placeholder 7"/>
          <p:cNvSpPr>
            <a:spLocks noGrp="1"/>
          </p:cNvSpPr>
          <p:nvPr>
            <p:ph type="sldNum" sz="quarter" idx="12"/>
          </p:nvPr>
        </p:nvSpPr>
        <p:spPr/>
        <p:txBody>
          <a:bodyPr/>
          <a:lstStyle/>
          <a:p>
            <a:pPr>
              <a:defRPr/>
            </a:pPr>
            <a:fld id="{7F71B8CC-827C-4243-8E91-AB865FB68896}" type="slidenum">
              <a:rPr lang="en-US" smtClean="0"/>
              <a:pPr>
                <a:defRPr/>
              </a:pPr>
              <a:t>61</a:t>
            </a:fld>
            <a:endParaRPr lang="en-US"/>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4"/>
            <a:ext cx="12192000" cy="1419225"/>
          </a:xfrm>
          <a:prstGeom prst="rect">
            <a:avLst/>
          </a:prstGeom>
          <a:solidFill>
            <a:srgbClr val="DAF3F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 name="Title 1"/>
          <p:cNvSpPr>
            <a:spLocks noGrp="1"/>
          </p:cNvSpPr>
          <p:nvPr>
            <p:ph type="title"/>
          </p:nvPr>
        </p:nvSpPr>
        <p:spPr>
          <a:xfrm>
            <a:off x="838200" y="187329"/>
            <a:ext cx="10515600" cy="1082675"/>
          </a:xfrm>
        </p:spPr>
        <p:txBody>
          <a:bodyPr rtlCol="0">
            <a:normAutofit/>
          </a:bodyPr>
          <a:lstStyle/>
          <a:p>
            <a:pPr fontAlgn="auto">
              <a:spcAft>
                <a:spcPts val="0"/>
              </a:spcAft>
              <a:defRPr/>
            </a:pPr>
            <a:r>
              <a:rPr lang="en-US" dirty="0" err="1" smtClean="0">
                <a:latin typeface="+mn-lt"/>
              </a:rPr>
              <a:t>IoT</a:t>
            </a:r>
            <a:r>
              <a:rPr lang="en-US" dirty="0" smtClean="0">
                <a:latin typeface="+mn-lt"/>
              </a:rPr>
              <a:t> Protocols…UDP </a:t>
            </a:r>
          </a:p>
        </p:txBody>
      </p:sp>
      <p:sp>
        <p:nvSpPr>
          <p:cNvPr id="7" name="Rectangle 6"/>
          <p:cNvSpPr/>
          <p:nvPr/>
        </p:nvSpPr>
        <p:spPr>
          <a:xfrm>
            <a:off x="-12700" y="0"/>
            <a:ext cx="203200" cy="6858000"/>
          </a:xfrm>
          <a:prstGeom prst="rect">
            <a:avLst/>
          </a:prstGeom>
          <a:solidFill>
            <a:srgbClr val="FEBD0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8437" name="TextBox 7"/>
          <p:cNvSpPr txBox="1">
            <a:spLocks noChangeArrowheads="1"/>
          </p:cNvSpPr>
          <p:nvPr/>
        </p:nvSpPr>
        <p:spPr bwMode="auto">
          <a:xfrm>
            <a:off x="508000" y="2133603"/>
            <a:ext cx="6832600" cy="269304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marL="457200" indent="-457200">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spcAft>
                <a:spcPts val="600"/>
              </a:spcAft>
              <a:buFont typeface="Arial" charset="0"/>
              <a:buChar char="•"/>
            </a:pPr>
            <a:r>
              <a:rPr lang="en-US" altLang="en-US" sz="2400" dirty="0"/>
              <a:t>User Datagram Protocol</a:t>
            </a:r>
          </a:p>
          <a:p>
            <a:pPr>
              <a:spcAft>
                <a:spcPts val="600"/>
              </a:spcAft>
              <a:buFont typeface="Arial" charset="0"/>
              <a:buChar char="•"/>
            </a:pPr>
            <a:r>
              <a:rPr lang="en-US" altLang="en-US" sz="2400" dirty="0"/>
              <a:t>Connectionless </a:t>
            </a:r>
          </a:p>
          <a:p>
            <a:pPr>
              <a:spcAft>
                <a:spcPts val="600"/>
              </a:spcAft>
              <a:buFont typeface="Arial" charset="0"/>
              <a:buChar char="•"/>
            </a:pPr>
            <a:r>
              <a:rPr lang="en-US" altLang="en-US" sz="2400" dirty="0"/>
              <a:t>Does not ensures Reliable transmission</a:t>
            </a:r>
          </a:p>
          <a:p>
            <a:pPr>
              <a:spcAft>
                <a:spcPts val="600"/>
              </a:spcAft>
              <a:buFont typeface="Arial" charset="0"/>
              <a:buChar char="•"/>
            </a:pPr>
            <a:r>
              <a:rPr lang="en-US" altLang="en-US" sz="2400" dirty="0"/>
              <a:t>Does not do connection before transmitting</a:t>
            </a:r>
          </a:p>
          <a:p>
            <a:pPr>
              <a:spcAft>
                <a:spcPts val="600"/>
              </a:spcAft>
              <a:buFont typeface="Arial" charset="0"/>
              <a:buChar char="•"/>
            </a:pPr>
            <a:r>
              <a:rPr lang="en-US" altLang="en-US" sz="2400" dirty="0"/>
              <a:t>Does not provide proper ordering of messages</a:t>
            </a:r>
          </a:p>
          <a:p>
            <a:pPr>
              <a:spcAft>
                <a:spcPts val="600"/>
              </a:spcAft>
              <a:buFont typeface="Arial" charset="0"/>
              <a:buChar char="•"/>
            </a:pPr>
            <a:r>
              <a:rPr lang="en-US" altLang="en-US" sz="2400" dirty="0"/>
              <a:t>Transaction oriented and stateless</a:t>
            </a:r>
          </a:p>
        </p:txBody>
      </p:sp>
      <p:pic>
        <p:nvPicPr>
          <p:cNvPr id="18438" name="Picture 4" descr="Image result for UDP Protocol"/>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7429502" y="2209800"/>
            <a:ext cx="4762500" cy="30861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8" name="Slide Number Placeholder 7"/>
          <p:cNvSpPr>
            <a:spLocks noGrp="1"/>
          </p:cNvSpPr>
          <p:nvPr>
            <p:ph type="sldNum" sz="quarter" idx="12"/>
          </p:nvPr>
        </p:nvSpPr>
        <p:spPr/>
        <p:txBody>
          <a:bodyPr/>
          <a:lstStyle/>
          <a:p>
            <a:pPr>
              <a:defRPr/>
            </a:pPr>
            <a:fld id="{7F71B8CC-827C-4243-8E91-AB865FB68896}" type="slidenum">
              <a:rPr lang="en-US" smtClean="0"/>
              <a:pPr>
                <a:defRPr/>
              </a:pPr>
              <a:t>62</a:t>
            </a:fld>
            <a:endParaRPr lang="en-US" dirty="0"/>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4"/>
            <a:ext cx="12192000" cy="1419225"/>
          </a:xfrm>
          <a:prstGeom prst="rect">
            <a:avLst/>
          </a:prstGeom>
          <a:solidFill>
            <a:srgbClr val="DAF3F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 name="Title 1"/>
          <p:cNvSpPr>
            <a:spLocks noGrp="1"/>
          </p:cNvSpPr>
          <p:nvPr>
            <p:ph type="title"/>
          </p:nvPr>
        </p:nvSpPr>
        <p:spPr>
          <a:xfrm>
            <a:off x="838200" y="187329"/>
            <a:ext cx="10515600" cy="1082675"/>
          </a:xfrm>
        </p:spPr>
        <p:txBody>
          <a:bodyPr rtlCol="0">
            <a:normAutofit fontScale="90000"/>
          </a:bodyPr>
          <a:lstStyle/>
          <a:p>
            <a:pPr fontAlgn="auto">
              <a:spcAft>
                <a:spcPts val="0"/>
              </a:spcAft>
              <a:defRPr/>
            </a:pPr>
            <a:r>
              <a:rPr lang="en-US" dirty="0" err="1" smtClean="0">
                <a:latin typeface="+mn-lt"/>
              </a:rPr>
              <a:t>IoT</a:t>
            </a:r>
            <a:r>
              <a:rPr lang="en-US" dirty="0" smtClean="0">
                <a:latin typeface="+mn-lt"/>
              </a:rPr>
              <a:t> Protocols…Application Layer…Hyper Transfer Protocol</a:t>
            </a:r>
          </a:p>
        </p:txBody>
      </p:sp>
      <p:sp>
        <p:nvSpPr>
          <p:cNvPr id="7" name="Rectangle 6"/>
          <p:cNvSpPr/>
          <p:nvPr/>
        </p:nvSpPr>
        <p:spPr>
          <a:xfrm>
            <a:off x="-12700" y="0"/>
            <a:ext cx="203200" cy="6858000"/>
          </a:xfrm>
          <a:prstGeom prst="rect">
            <a:avLst/>
          </a:prstGeom>
          <a:solidFill>
            <a:srgbClr val="FEBD0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9461" name="TextBox 7"/>
          <p:cNvSpPr txBox="1">
            <a:spLocks noChangeArrowheads="1"/>
          </p:cNvSpPr>
          <p:nvPr/>
        </p:nvSpPr>
        <p:spPr bwMode="auto">
          <a:xfrm>
            <a:off x="355600" y="1612901"/>
            <a:ext cx="11252200" cy="34163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marL="457200" indent="-457200">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spcAft>
                <a:spcPts val="600"/>
              </a:spcAft>
              <a:buFont typeface="Arial" charset="0"/>
              <a:buChar char="•"/>
            </a:pPr>
            <a:r>
              <a:rPr lang="en-US" altLang="en-US" sz="2800" dirty="0"/>
              <a:t>Forms foundation of World Wide Web(WWW)</a:t>
            </a:r>
          </a:p>
          <a:p>
            <a:pPr>
              <a:spcAft>
                <a:spcPts val="600"/>
              </a:spcAft>
              <a:buFont typeface="Arial" charset="0"/>
              <a:buChar char="•"/>
            </a:pPr>
            <a:r>
              <a:rPr lang="en-US" altLang="en-US" sz="2800" dirty="0"/>
              <a:t>Includes commands such as GET,PUT, POST, HEAD, OPTIONS, TRACE..etc</a:t>
            </a:r>
          </a:p>
          <a:p>
            <a:pPr>
              <a:spcAft>
                <a:spcPts val="600"/>
              </a:spcAft>
              <a:buFont typeface="Arial" charset="0"/>
              <a:buChar char="•"/>
            </a:pPr>
            <a:r>
              <a:rPr lang="en-US" altLang="en-US" sz="2800" dirty="0"/>
              <a:t>Follows a request-response model</a:t>
            </a:r>
          </a:p>
          <a:p>
            <a:pPr>
              <a:spcAft>
                <a:spcPts val="600"/>
              </a:spcAft>
              <a:buFont typeface="Arial" charset="0"/>
              <a:buChar char="•"/>
            </a:pPr>
            <a:r>
              <a:rPr lang="en-US" altLang="en-US" sz="2800" dirty="0"/>
              <a:t>Uses Universal Resource Identifiers(URIs) to identify HTTP resources</a:t>
            </a:r>
          </a:p>
          <a:p>
            <a:pPr>
              <a:lnSpc>
                <a:spcPct val="150000"/>
              </a:lnSpc>
              <a:buFont typeface="Arial" charset="0"/>
              <a:buChar char="•"/>
            </a:pPr>
            <a:endParaRPr lang="en-US" altLang="en-US" sz="2800" dirty="0"/>
          </a:p>
          <a:p>
            <a:pPr>
              <a:lnSpc>
                <a:spcPct val="150000"/>
              </a:lnSpc>
              <a:buFont typeface="Arial" charset="0"/>
              <a:buChar char="•"/>
            </a:pPr>
            <a:endParaRPr lang="en-US" altLang="en-US" sz="2800" dirty="0"/>
          </a:p>
        </p:txBody>
      </p:sp>
      <p:sp>
        <p:nvSpPr>
          <p:cNvPr id="19462" name="AutoShape 4" descr="Image result for HTTP"/>
          <p:cNvSpPr>
            <a:spLocks noChangeAspect="1" noChangeArrowheads="1"/>
          </p:cNvSpPr>
          <p:nvPr/>
        </p:nvSpPr>
        <p:spPr bwMode="auto">
          <a:xfrm>
            <a:off x="155575" y="-144463"/>
            <a:ext cx="304800" cy="30480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endParaRPr lang="en-US" altLang="en-US"/>
          </a:p>
        </p:txBody>
      </p:sp>
      <p:pic>
        <p:nvPicPr>
          <p:cNvPr id="19463" name="Picture 5"/>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4572002" y="4572003"/>
            <a:ext cx="2466975" cy="1857375"/>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8" name="Slide Number Placeholder 7"/>
          <p:cNvSpPr>
            <a:spLocks noGrp="1"/>
          </p:cNvSpPr>
          <p:nvPr>
            <p:ph type="sldNum" sz="quarter" idx="12"/>
          </p:nvPr>
        </p:nvSpPr>
        <p:spPr/>
        <p:txBody>
          <a:bodyPr/>
          <a:lstStyle/>
          <a:p>
            <a:pPr>
              <a:defRPr/>
            </a:pPr>
            <a:fld id="{7F71B8CC-827C-4243-8E91-AB865FB68896}" type="slidenum">
              <a:rPr lang="en-US" smtClean="0"/>
              <a:pPr>
                <a:defRPr/>
              </a:pPr>
              <a:t>63</a:t>
            </a:fld>
            <a:endParaRPr lang="en-US"/>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4"/>
            <a:ext cx="12192000" cy="1419225"/>
          </a:xfrm>
          <a:prstGeom prst="rect">
            <a:avLst/>
          </a:prstGeom>
          <a:solidFill>
            <a:srgbClr val="DAF3F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 name="Title 1"/>
          <p:cNvSpPr>
            <a:spLocks noGrp="1"/>
          </p:cNvSpPr>
          <p:nvPr>
            <p:ph type="title"/>
          </p:nvPr>
        </p:nvSpPr>
        <p:spPr>
          <a:xfrm>
            <a:off x="838200" y="187329"/>
            <a:ext cx="10515600" cy="1082675"/>
          </a:xfrm>
        </p:spPr>
        <p:txBody>
          <a:bodyPr rtlCol="0">
            <a:normAutofit/>
          </a:bodyPr>
          <a:lstStyle/>
          <a:p>
            <a:pPr fontAlgn="auto">
              <a:spcAft>
                <a:spcPts val="0"/>
              </a:spcAft>
              <a:defRPr/>
            </a:pPr>
            <a:r>
              <a:rPr lang="en-US" dirty="0" err="1" smtClean="0">
                <a:latin typeface="+mn-lt"/>
              </a:rPr>
              <a:t>IoT</a:t>
            </a:r>
            <a:r>
              <a:rPr lang="en-US" dirty="0" smtClean="0">
                <a:latin typeface="+mn-lt"/>
              </a:rPr>
              <a:t> Protocols…Application Layer…</a:t>
            </a:r>
            <a:r>
              <a:rPr lang="en-US" dirty="0" err="1" smtClean="0">
                <a:latin typeface="+mn-lt"/>
              </a:rPr>
              <a:t>CoAP</a:t>
            </a:r>
            <a:endParaRPr lang="en-US" dirty="0" smtClean="0">
              <a:latin typeface="+mn-lt"/>
            </a:endParaRPr>
          </a:p>
        </p:txBody>
      </p:sp>
      <p:sp>
        <p:nvSpPr>
          <p:cNvPr id="7" name="Rectangle 6"/>
          <p:cNvSpPr/>
          <p:nvPr/>
        </p:nvSpPr>
        <p:spPr>
          <a:xfrm>
            <a:off x="-12700" y="0"/>
            <a:ext cx="203200" cy="6858000"/>
          </a:xfrm>
          <a:prstGeom prst="rect">
            <a:avLst/>
          </a:prstGeom>
          <a:solidFill>
            <a:srgbClr val="FEBD0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0485" name="TextBox 7"/>
          <p:cNvSpPr txBox="1">
            <a:spLocks noChangeArrowheads="1"/>
          </p:cNvSpPr>
          <p:nvPr/>
        </p:nvSpPr>
        <p:spPr bwMode="auto">
          <a:xfrm>
            <a:off x="304800" y="1447800"/>
            <a:ext cx="8534400" cy="504753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marL="457200" indent="-457200">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buFont typeface="Arial" charset="0"/>
              <a:buChar char="•"/>
            </a:pPr>
            <a:r>
              <a:rPr lang="en-US" altLang="en-US" sz="2800" dirty="0"/>
              <a:t>Constrained Application Protocol</a:t>
            </a:r>
          </a:p>
          <a:p>
            <a:pPr>
              <a:buFont typeface="Arial" charset="0"/>
              <a:buChar char="•"/>
            </a:pPr>
            <a:r>
              <a:rPr lang="en-US" altLang="en-US" sz="2800" dirty="0"/>
              <a:t>Used for Machine to machine (M2M) applications meant for constrained devices and n/</a:t>
            </a:r>
            <a:r>
              <a:rPr lang="en-US" altLang="en-US" sz="2800" dirty="0" err="1"/>
              <a:t>w’s</a:t>
            </a:r>
            <a:endParaRPr lang="en-US" altLang="en-US" sz="2800" dirty="0"/>
          </a:p>
          <a:p>
            <a:pPr>
              <a:buFont typeface="Arial" charset="0"/>
              <a:buChar char="•"/>
            </a:pPr>
            <a:r>
              <a:rPr lang="en-US" altLang="en-US" sz="2800" dirty="0"/>
              <a:t>Web transfer protocol for </a:t>
            </a:r>
            <a:r>
              <a:rPr lang="en-US" altLang="en-US" sz="2800" dirty="0" err="1"/>
              <a:t>IoT</a:t>
            </a:r>
            <a:r>
              <a:rPr lang="en-US" altLang="en-US" sz="2800" dirty="0"/>
              <a:t> and uses </a:t>
            </a:r>
            <a:r>
              <a:rPr lang="en-US" altLang="en-US" sz="2800" dirty="0" smtClean="0"/>
              <a:t>request-response </a:t>
            </a:r>
            <a:r>
              <a:rPr lang="en-US" altLang="en-US" sz="2800" dirty="0"/>
              <a:t>model</a:t>
            </a:r>
          </a:p>
          <a:p>
            <a:pPr>
              <a:buFont typeface="Arial" charset="0"/>
              <a:buChar char="•"/>
            </a:pPr>
            <a:r>
              <a:rPr lang="en-US" altLang="en-US" sz="2800" dirty="0"/>
              <a:t>Uses client –server architecture </a:t>
            </a:r>
          </a:p>
          <a:p>
            <a:pPr>
              <a:buFont typeface="Arial" charset="0"/>
              <a:buChar char="•"/>
            </a:pPr>
            <a:r>
              <a:rPr lang="en-US" altLang="en-US" sz="2800" dirty="0"/>
              <a:t>Supports methods such as GET,POST, PUT and DELETE</a:t>
            </a:r>
          </a:p>
          <a:p>
            <a:pPr>
              <a:lnSpc>
                <a:spcPct val="150000"/>
              </a:lnSpc>
              <a:buFont typeface="Arial" charset="0"/>
              <a:buChar char="•"/>
            </a:pPr>
            <a:endParaRPr lang="en-US" altLang="en-US" sz="2800" dirty="0"/>
          </a:p>
          <a:p>
            <a:pPr>
              <a:lnSpc>
                <a:spcPct val="150000"/>
              </a:lnSpc>
              <a:buFont typeface="Arial" charset="0"/>
              <a:buChar char="•"/>
            </a:pPr>
            <a:endParaRPr lang="en-US" altLang="en-US" sz="2800" dirty="0"/>
          </a:p>
          <a:p>
            <a:pPr>
              <a:lnSpc>
                <a:spcPct val="150000"/>
              </a:lnSpc>
              <a:buFont typeface="Arial" charset="0"/>
              <a:buChar char="•"/>
            </a:pPr>
            <a:endParaRPr lang="en-US" altLang="en-US" sz="2800" dirty="0"/>
          </a:p>
        </p:txBody>
      </p:sp>
      <p:sp>
        <p:nvSpPr>
          <p:cNvPr id="20486" name="AutoShape 4" descr="Image result for HTTP"/>
          <p:cNvSpPr>
            <a:spLocks noChangeAspect="1" noChangeArrowheads="1"/>
          </p:cNvSpPr>
          <p:nvPr/>
        </p:nvSpPr>
        <p:spPr bwMode="auto">
          <a:xfrm>
            <a:off x="155575" y="-144463"/>
            <a:ext cx="304800" cy="30480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endParaRPr lang="en-US" altLang="en-US"/>
          </a:p>
        </p:txBody>
      </p:sp>
      <p:pic>
        <p:nvPicPr>
          <p:cNvPr id="20487" name="Picture 4" descr="Image result for CoAP"/>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9224107" y="2008280"/>
            <a:ext cx="2847975" cy="2908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8" name="Slide Number Placeholder 7"/>
          <p:cNvSpPr>
            <a:spLocks noGrp="1"/>
          </p:cNvSpPr>
          <p:nvPr>
            <p:ph type="sldNum" sz="quarter" idx="12"/>
          </p:nvPr>
        </p:nvSpPr>
        <p:spPr/>
        <p:txBody>
          <a:bodyPr/>
          <a:lstStyle/>
          <a:p>
            <a:pPr>
              <a:defRPr/>
            </a:pPr>
            <a:fld id="{7F71B8CC-827C-4243-8E91-AB865FB68896}" type="slidenum">
              <a:rPr lang="en-US" smtClean="0"/>
              <a:pPr>
                <a:defRPr/>
              </a:pPr>
              <a:t>64</a:t>
            </a:fld>
            <a:endParaRPr lang="en-US"/>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4"/>
            <a:ext cx="12192000" cy="1419225"/>
          </a:xfrm>
          <a:prstGeom prst="rect">
            <a:avLst/>
          </a:prstGeom>
          <a:solidFill>
            <a:srgbClr val="DAF3F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 name="Title 1"/>
          <p:cNvSpPr>
            <a:spLocks noGrp="1"/>
          </p:cNvSpPr>
          <p:nvPr>
            <p:ph type="title"/>
          </p:nvPr>
        </p:nvSpPr>
        <p:spPr>
          <a:xfrm>
            <a:off x="838200" y="187329"/>
            <a:ext cx="10515600" cy="1082675"/>
          </a:xfrm>
        </p:spPr>
        <p:txBody>
          <a:bodyPr rtlCol="0">
            <a:normAutofit/>
          </a:bodyPr>
          <a:lstStyle/>
          <a:p>
            <a:pPr fontAlgn="auto">
              <a:spcAft>
                <a:spcPts val="0"/>
              </a:spcAft>
              <a:defRPr/>
            </a:pPr>
            <a:r>
              <a:rPr lang="en-US" dirty="0" err="1" smtClean="0">
                <a:latin typeface="+mn-lt"/>
              </a:rPr>
              <a:t>IoT</a:t>
            </a:r>
            <a:r>
              <a:rPr lang="en-US" dirty="0" smtClean="0">
                <a:latin typeface="+mn-lt"/>
              </a:rPr>
              <a:t> Protocols…Application Layer…</a:t>
            </a:r>
            <a:r>
              <a:rPr lang="en-US" dirty="0" err="1" smtClean="0">
                <a:latin typeface="+mn-lt"/>
              </a:rPr>
              <a:t>WebSocket</a:t>
            </a:r>
            <a:endParaRPr lang="en-US" dirty="0" smtClean="0">
              <a:latin typeface="+mn-lt"/>
            </a:endParaRPr>
          </a:p>
        </p:txBody>
      </p:sp>
      <p:sp>
        <p:nvSpPr>
          <p:cNvPr id="21509" name="TextBox 7"/>
          <p:cNvSpPr txBox="1">
            <a:spLocks noChangeArrowheads="1"/>
          </p:cNvSpPr>
          <p:nvPr/>
        </p:nvSpPr>
        <p:spPr bwMode="auto">
          <a:xfrm>
            <a:off x="406400" y="1828801"/>
            <a:ext cx="11480800" cy="138499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marL="457200" indent="-457200">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buFont typeface="Arial" charset="0"/>
              <a:buChar char="•"/>
            </a:pPr>
            <a:r>
              <a:rPr lang="en-US" altLang="en-US" sz="2800" dirty="0"/>
              <a:t>Allows full-duplex communication over single socket</a:t>
            </a:r>
          </a:p>
          <a:p>
            <a:pPr>
              <a:buFont typeface="Arial" charset="0"/>
              <a:buChar char="•"/>
            </a:pPr>
            <a:r>
              <a:rPr lang="en-US" altLang="en-US" sz="2800" dirty="0"/>
              <a:t>Based on TCP</a:t>
            </a:r>
          </a:p>
          <a:p>
            <a:pPr>
              <a:buFont typeface="Arial" charset="0"/>
              <a:buChar char="•"/>
            </a:pPr>
            <a:r>
              <a:rPr lang="en-US" altLang="en-US" sz="2800" dirty="0"/>
              <a:t>Client can be a browser, </a:t>
            </a:r>
            <a:r>
              <a:rPr lang="en-US" altLang="en-US" sz="2800" dirty="0" err="1"/>
              <a:t>IoT</a:t>
            </a:r>
            <a:r>
              <a:rPr lang="en-US" altLang="en-US" sz="2800" dirty="0"/>
              <a:t> device or mobile application</a:t>
            </a:r>
          </a:p>
        </p:txBody>
      </p:sp>
      <p:sp>
        <p:nvSpPr>
          <p:cNvPr id="7" name="Rectangle 6"/>
          <p:cNvSpPr/>
          <p:nvPr/>
        </p:nvSpPr>
        <p:spPr>
          <a:xfrm>
            <a:off x="-12700" y="0"/>
            <a:ext cx="203200" cy="6858000"/>
          </a:xfrm>
          <a:prstGeom prst="rect">
            <a:avLst/>
          </a:prstGeom>
          <a:solidFill>
            <a:srgbClr val="FEBD0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1511" name="AutoShape 4" descr="Image result for HTTP"/>
          <p:cNvSpPr>
            <a:spLocks noChangeAspect="1" noChangeArrowheads="1"/>
          </p:cNvSpPr>
          <p:nvPr/>
        </p:nvSpPr>
        <p:spPr bwMode="auto">
          <a:xfrm>
            <a:off x="155575" y="-144463"/>
            <a:ext cx="304800" cy="30480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endParaRPr lang="en-US" altLang="en-US"/>
          </a:p>
        </p:txBody>
      </p:sp>
      <p:sp>
        <p:nvSpPr>
          <p:cNvPr id="11" name="Slide Number Placeholder 10"/>
          <p:cNvSpPr>
            <a:spLocks noGrp="1"/>
          </p:cNvSpPr>
          <p:nvPr>
            <p:ph type="sldNum" sz="quarter" idx="12"/>
          </p:nvPr>
        </p:nvSpPr>
        <p:spPr/>
        <p:txBody>
          <a:bodyPr/>
          <a:lstStyle/>
          <a:p>
            <a:pPr>
              <a:defRPr/>
            </a:pPr>
            <a:fld id="{7F71B8CC-827C-4243-8E91-AB865FB68896}" type="slidenum">
              <a:rPr lang="en-US" smtClean="0"/>
              <a:pPr>
                <a:defRPr/>
              </a:pPr>
              <a:t>65</a:t>
            </a:fld>
            <a:endParaRPr lang="en-US"/>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2700" y="0"/>
            <a:ext cx="203200" cy="6858000"/>
          </a:xfrm>
          <a:prstGeom prst="rect">
            <a:avLst/>
          </a:prstGeom>
          <a:solidFill>
            <a:srgbClr val="FEBD0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1511" name="AutoShape 4" descr="Image result for HTTP"/>
          <p:cNvSpPr>
            <a:spLocks noChangeAspect="1" noChangeArrowheads="1"/>
          </p:cNvSpPr>
          <p:nvPr/>
        </p:nvSpPr>
        <p:spPr bwMode="auto">
          <a:xfrm>
            <a:off x="155575" y="-144463"/>
            <a:ext cx="304800" cy="30480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endParaRPr lang="en-US" altLang="en-US"/>
          </a:p>
        </p:txBody>
      </p:sp>
      <p:grpSp>
        <p:nvGrpSpPr>
          <p:cNvPr id="2" name="Group 12"/>
          <p:cNvGrpSpPr/>
          <p:nvPr/>
        </p:nvGrpSpPr>
        <p:grpSpPr>
          <a:xfrm>
            <a:off x="288148" y="367261"/>
            <a:ext cx="11599053" cy="1309140"/>
            <a:chOff x="33338" y="3321051"/>
            <a:chExt cx="9077325" cy="1419225"/>
          </a:xfrm>
        </p:grpSpPr>
        <p:sp>
          <p:nvSpPr>
            <p:cNvPr id="9" name="Rectangle 8"/>
            <p:cNvSpPr/>
            <p:nvPr/>
          </p:nvSpPr>
          <p:spPr>
            <a:xfrm>
              <a:off x="33338" y="3321051"/>
              <a:ext cx="9077325" cy="1419225"/>
            </a:xfrm>
            <a:prstGeom prst="rect">
              <a:avLst/>
            </a:prstGeom>
            <a:solidFill>
              <a:srgbClr val="DAF3F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0" name="Title 1"/>
            <p:cNvSpPr txBox="1">
              <a:spLocks/>
            </p:cNvSpPr>
            <p:nvPr/>
          </p:nvSpPr>
          <p:spPr>
            <a:xfrm>
              <a:off x="46370" y="3334791"/>
              <a:ext cx="9064291" cy="972590"/>
            </a:xfrm>
            <a:prstGeom prst="rect">
              <a:avLst/>
            </a:prstGeom>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auto">
                <a:spcAft>
                  <a:spcPts val="0"/>
                </a:spcAft>
                <a:defRPr/>
              </a:pPr>
              <a:r>
                <a:rPr lang="en-US" dirty="0" err="1" smtClean="0">
                  <a:latin typeface="+mn-lt"/>
                </a:rPr>
                <a:t>IoT</a:t>
              </a:r>
              <a:r>
                <a:rPr lang="en-US" dirty="0" smtClean="0">
                  <a:latin typeface="+mn-lt"/>
                </a:rPr>
                <a:t> Protocols…Application Layer…MQTT</a:t>
              </a:r>
            </a:p>
          </p:txBody>
        </p:sp>
      </p:grpSp>
      <p:sp>
        <p:nvSpPr>
          <p:cNvPr id="21513" name="TextBox 10"/>
          <p:cNvSpPr txBox="1">
            <a:spLocks noChangeArrowheads="1"/>
          </p:cNvSpPr>
          <p:nvPr/>
        </p:nvSpPr>
        <p:spPr bwMode="auto">
          <a:xfrm>
            <a:off x="304800" y="1752600"/>
            <a:ext cx="11252200" cy="181588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marL="457200" indent="-457200">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buFont typeface="Arial" charset="0"/>
              <a:buChar char="•"/>
            </a:pPr>
            <a:r>
              <a:rPr lang="en-US" altLang="en-US" sz="2800" dirty="0"/>
              <a:t>Message Queue Telemetry Transport , light-weight messaging protocol</a:t>
            </a:r>
          </a:p>
          <a:p>
            <a:pPr>
              <a:buFont typeface="Arial" charset="0"/>
              <a:buChar char="•"/>
            </a:pPr>
            <a:r>
              <a:rPr lang="en-US" altLang="en-US" sz="2800" dirty="0"/>
              <a:t>Based on publish-subscribe model</a:t>
            </a:r>
          </a:p>
          <a:p>
            <a:pPr>
              <a:buFont typeface="Arial" charset="0"/>
              <a:buChar char="•"/>
            </a:pPr>
            <a:r>
              <a:rPr lang="en-US" altLang="en-US" sz="2800" dirty="0"/>
              <a:t>Well suited for constrained environments where devices have limited processing, low memory and n/w </a:t>
            </a:r>
            <a:r>
              <a:rPr lang="en-US" altLang="en-US" sz="2800" dirty="0" err="1"/>
              <a:t>bandwith</a:t>
            </a:r>
            <a:r>
              <a:rPr lang="en-US" altLang="en-US" sz="2800" dirty="0"/>
              <a:t> requirement </a:t>
            </a:r>
          </a:p>
        </p:txBody>
      </p:sp>
      <p:sp>
        <p:nvSpPr>
          <p:cNvPr id="11" name="Slide Number Placeholder 10"/>
          <p:cNvSpPr>
            <a:spLocks noGrp="1"/>
          </p:cNvSpPr>
          <p:nvPr>
            <p:ph type="sldNum" sz="quarter" idx="12"/>
          </p:nvPr>
        </p:nvSpPr>
        <p:spPr/>
        <p:txBody>
          <a:bodyPr/>
          <a:lstStyle/>
          <a:p>
            <a:pPr>
              <a:defRPr/>
            </a:pPr>
            <a:fld id="{7F71B8CC-827C-4243-8E91-AB865FB68896}" type="slidenum">
              <a:rPr lang="en-US" smtClean="0"/>
              <a:pPr>
                <a:defRPr/>
              </a:pPr>
              <a:t>66</a:t>
            </a:fld>
            <a:endParaRPr lang="en-US"/>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4"/>
            <a:ext cx="12192000" cy="1419225"/>
          </a:xfrm>
          <a:prstGeom prst="rect">
            <a:avLst/>
          </a:prstGeom>
          <a:solidFill>
            <a:srgbClr val="DAF3F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 name="Title 1"/>
          <p:cNvSpPr>
            <a:spLocks noGrp="1"/>
          </p:cNvSpPr>
          <p:nvPr>
            <p:ph type="title"/>
          </p:nvPr>
        </p:nvSpPr>
        <p:spPr>
          <a:xfrm>
            <a:off x="838200" y="187329"/>
            <a:ext cx="10515600" cy="1082675"/>
          </a:xfrm>
        </p:spPr>
        <p:txBody>
          <a:bodyPr rtlCol="0">
            <a:normAutofit/>
          </a:bodyPr>
          <a:lstStyle/>
          <a:p>
            <a:pPr fontAlgn="auto">
              <a:spcAft>
                <a:spcPts val="0"/>
              </a:spcAft>
              <a:defRPr/>
            </a:pPr>
            <a:r>
              <a:rPr lang="en-US" dirty="0" err="1" smtClean="0">
                <a:latin typeface="+mn-lt"/>
              </a:rPr>
              <a:t>IoT</a:t>
            </a:r>
            <a:r>
              <a:rPr lang="en-US" dirty="0" smtClean="0">
                <a:latin typeface="+mn-lt"/>
              </a:rPr>
              <a:t> Protocols…Application Layer…XMPP</a:t>
            </a:r>
          </a:p>
        </p:txBody>
      </p:sp>
      <p:sp>
        <p:nvSpPr>
          <p:cNvPr id="22532" name="TextBox 7"/>
          <p:cNvSpPr txBox="1">
            <a:spLocks noChangeArrowheads="1"/>
          </p:cNvSpPr>
          <p:nvPr/>
        </p:nvSpPr>
        <p:spPr bwMode="auto">
          <a:xfrm>
            <a:off x="307975" y="1616078"/>
            <a:ext cx="11252200" cy="224676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marL="457200" indent="-457200">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buFont typeface="Arial" charset="0"/>
              <a:buChar char="•"/>
            </a:pPr>
            <a:r>
              <a:rPr lang="en-US" altLang="en-US" sz="2800" dirty="0" err="1" smtClean="0"/>
              <a:t>eXtensible</a:t>
            </a:r>
            <a:r>
              <a:rPr lang="en-US" altLang="en-US" sz="2800" dirty="0" smtClean="0"/>
              <a:t> </a:t>
            </a:r>
            <a:r>
              <a:rPr lang="en-US" altLang="en-US" sz="2800" dirty="0"/>
              <a:t>M</a:t>
            </a:r>
            <a:r>
              <a:rPr lang="en-US" altLang="en-US" sz="2800" dirty="0" smtClean="0"/>
              <a:t>essaging </a:t>
            </a:r>
            <a:r>
              <a:rPr lang="en-US" altLang="en-US" sz="2800" dirty="0"/>
              <a:t>and </a:t>
            </a:r>
            <a:r>
              <a:rPr lang="en-US" altLang="en-US" sz="2800" dirty="0" smtClean="0"/>
              <a:t>Presence </a:t>
            </a:r>
            <a:r>
              <a:rPr lang="en-US" altLang="en-US" sz="2800" dirty="0"/>
              <a:t>P</a:t>
            </a:r>
            <a:r>
              <a:rPr lang="en-US" altLang="en-US" sz="2800" dirty="0" smtClean="0"/>
              <a:t>rotocol</a:t>
            </a:r>
            <a:endParaRPr lang="en-US" altLang="en-US" sz="2800" dirty="0"/>
          </a:p>
          <a:p>
            <a:pPr>
              <a:buFont typeface="Arial" charset="0"/>
              <a:buChar char="•"/>
            </a:pPr>
            <a:r>
              <a:rPr lang="en-US" altLang="en-US" sz="2800" dirty="0"/>
              <a:t>For Real time communication and streaming XML data between n/w entities</a:t>
            </a:r>
          </a:p>
          <a:p>
            <a:pPr>
              <a:buFont typeface="Arial" charset="0"/>
              <a:buChar char="•"/>
            </a:pPr>
            <a:r>
              <a:rPr lang="en-US" altLang="en-US" sz="2800" dirty="0"/>
              <a:t>Used for Applications such as Multi-party chat and voice/video calls.</a:t>
            </a:r>
          </a:p>
          <a:p>
            <a:pPr>
              <a:buFont typeface="Arial" charset="0"/>
              <a:buChar char="•"/>
            </a:pPr>
            <a:r>
              <a:rPr lang="en-US" altLang="en-US" sz="2800" dirty="0"/>
              <a:t>Decentralized protocol and uses client server architecture</a:t>
            </a:r>
            <a:r>
              <a:rPr lang="en-US" altLang="en-US" sz="2800" dirty="0" smtClean="0"/>
              <a:t>.</a:t>
            </a:r>
            <a:endParaRPr lang="en-US" altLang="en-US" sz="2800" dirty="0"/>
          </a:p>
        </p:txBody>
      </p:sp>
      <p:sp>
        <p:nvSpPr>
          <p:cNvPr id="7" name="Rectangle 6"/>
          <p:cNvSpPr/>
          <p:nvPr/>
        </p:nvSpPr>
        <p:spPr>
          <a:xfrm>
            <a:off x="-12700" y="0"/>
            <a:ext cx="203200" cy="6858000"/>
          </a:xfrm>
          <a:prstGeom prst="rect">
            <a:avLst/>
          </a:prstGeom>
          <a:solidFill>
            <a:srgbClr val="FEBD0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2534" name="AutoShape 4" descr="Image result for HTTP"/>
          <p:cNvSpPr>
            <a:spLocks noChangeAspect="1" noChangeArrowheads="1"/>
          </p:cNvSpPr>
          <p:nvPr/>
        </p:nvSpPr>
        <p:spPr bwMode="auto">
          <a:xfrm>
            <a:off x="155575" y="-144463"/>
            <a:ext cx="304800" cy="30480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endParaRPr lang="en-US" altLang="en-US"/>
          </a:p>
        </p:txBody>
      </p:sp>
      <p:sp>
        <p:nvSpPr>
          <p:cNvPr id="8" name="Slide Number Placeholder 7"/>
          <p:cNvSpPr>
            <a:spLocks noGrp="1"/>
          </p:cNvSpPr>
          <p:nvPr>
            <p:ph type="sldNum" sz="quarter" idx="12"/>
          </p:nvPr>
        </p:nvSpPr>
        <p:spPr/>
        <p:txBody>
          <a:bodyPr/>
          <a:lstStyle/>
          <a:p>
            <a:pPr>
              <a:defRPr/>
            </a:pPr>
            <a:fld id="{7F71B8CC-827C-4243-8E91-AB865FB68896}" type="slidenum">
              <a:rPr lang="en-US" smtClean="0"/>
              <a:pPr>
                <a:defRPr/>
              </a:pPr>
              <a:t>67</a:t>
            </a:fld>
            <a:endParaRPr lang="en-US"/>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4"/>
            <a:ext cx="12192000" cy="1419225"/>
          </a:xfrm>
          <a:prstGeom prst="rect">
            <a:avLst/>
          </a:prstGeom>
          <a:solidFill>
            <a:srgbClr val="DAF3F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 name="Title 1"/>
          <p:cNvSpPr>
            <a:spLocks noGrp="1"/>
          </p:cNvSpPr>
          <p:nvPr>
            <p:ph type="title"/>
          </p:nvPr>
        </p:nvSpPr>
        <p:spPr>
          <a:xfrm>
            <a:off x="838200" y="187329"/>
            <a:ext cx="10515600" cy="1082675"/>
          </a:xfrm>
        </p:spPr>
        <p:txBody>
          <a:bodyPr rtlCol="0">
            <a:normAutofit/>
          </a:bodyPr>
          <a:lstStyle/>
          <a:p>
            <a:pPr fontAlgn="auto">
              <a:spcAft>
                <a:spcPts val="0"/>
              </a:spcAft>
              <a:defRPr/>
            </a:pPr>
            <a:r>
              <a:rPr lang="en-US" dirty="0" err="1" smtClean="0">
                <a:latin typeface="+mn-lt"/>
              </a:rPr>
              <a:t>IoT</a:t>
            </a:r>
            <a:r>
              <a:rPr lang="en-US" dirty="0" smtClean="0">
                <a:latin typeface="+mn-lt"/>
              </a:rPr>
              <a:t> Protocols…Application Layer…DDS</a:t>
            </a:r>
          </a:p>
        </p:txBody>
      </p:sp>
      <p:sp>
        <p:nvSpPr>
          <p:cNvPr id="23556" name="TextBox 7"/>
          <p:cNvSpPr txBox="1">
            <a:spLocks noChangeArrowheads="1"/>
          </p:cNvSpPr>
          <p:nvPr/>
        </p:nvSpPr>
        <p:spPr bwMode="auto">
          <a:xfrm>
            <a:off x="307975" y="1616078"/>
            <a:ext cx="11252200" cy="224676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marL="457200" indent="-457200">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buFont typeface="Arial" charset="0"/>
              <a:buChar char="•"/>
            </a:pPr>
            <a:r>
              <a:rPr lang="en-US" altLang="en-US" sz="2800" dirty="0"/>
              <a:t>Data Distribution </a:t>
            </a:r>
            <a:r>
              <a:rPr lang="en-US" altLang="en-US" sz="2800" dirty="0" smtClean="0"/>
              <a:t>Service </a:t>
            </a:r>
            <a:r>
              <a:rPr lang="en-US" altLang="en-US" sz="2800" dirty="0"/>
              <a:t>is a data-centric middleware standard for device-to-device or machine-to-machine communication.</a:t>
            </a:r>
          </a:p>
          <a:p>
            <a:pPr>
              <a:buFont typeface="Arial" charset="0"/>
              <a:buChar char="•"/>
            </a:pPr>
            <a:r>
              <a:rPr lang="en-US" altLang="en-US" sz="2800" dirty="0"/>
              <a:t>Publish subscribe model where publishers create topics to which subscribers can use.</a:t>
            </a:r>
          </a:p>
          <a:p>
            <a:pPr>
              <a:buFont typeface="Arial" charset="0"/>
              <a:buChar char="•"/>
            </a:pPr>
            <a:r>
              <a:rPr lang="en-US" altLang="en-US" sz="2800" dirty="0"/>
              <a:t>Provides Quality-of-service control and configurable reliability</a:t>
            </a:r>
            <a:r>
              <a:rPr lang="en-US" altLang="en-US" sz="2800" dirty="0" smtClean="0"/>
              <a:t>.</a:t>
            </a:r>
            <a:endParaRPr lang="en-US" altLang="en-US" sz="2800" dirty="0"/>
          </a:p>
        </p:txBody>
      </p:sp>
      <p:sp>
        <p:nvSpPr>
          <p:cNvPr id="7" name="Rectangle 6"/>
          <p:cNvSpPr/>
          <p:nvPr/>
        </p:nvSpPr>
        <p:spPr>
          <a:xfrm>
            <a:off x="-12700" y="0"/>
            <a:ext cx="203200" cy="6858000"/>
          </a:xfrm>
          <a:prstGeom prst="rect">
            <a:avLst/>
          </a:prstGeom>
          <a:solidFill>
            <a:srgbClr val="FEBD0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3558" name="AutoShape 4" descr="Image result for HTTP"/>
          <p:cNvSpPr>
            <a:spLocks noChangeAspect="1" noChangeArrowheads="1"/>
          </p:cNvSpPr>
          <p:nvPr/>
        </p:nvSpPr>
        <p:spPr bwMode="auto">
          <a:xfrm>
            <a:off x="155575" y="-144463"/>
            <a:ext cx="304800" cy="30480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endParaRPr lang="en-US" altLang="en-US"/>
          </a:p>
        </p:txBody>
      </p:sp>
      <p:sp>
        <p:nvSpPr>
          <p:cNvPr id="8" name="Slide Number Placeholder 7"/>
          <p:cNvSpPr>
            <a:spLocks noGrp="1"/>
          </p:cNvSpPr>
          <p:nvPr>
            <p:ph type="sldNum" sz="quarter" idx="12"/>
          </p:nvPr>
        </p:nvSpPr>
        <p:spPr/>
        <p:txBody>
          <a:bodyPr/>
          <a:lstStyle/>
          <a:p>
            <a:pPr>
              <a:defRPr/>
            </a:pPr>
            <a:fld id="{7F71B8CC-827C-4243-8E91-AB865FB68896}" type="slidenum">
              <a:rPr lang="en-US" smtClean="0"/>
              <a:pPr>
                <a:defRPr/>
              </a:pPr>
              <a:t>68</a:t>
            </a:fld>
            <a:endParaRPr lang="en-US"/>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4"/>
            <a:ext cx="12192000" cy="1419225"/>
          </a:xfrm>
          <a:prstGeom prst="rect">
            <a:avLst/>
          </a:prstGeom>
          <a:solidFill>
            <a:srgbClr val="DAF3F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 name="Title 1"/>
          <p:cNvSpPr>
            <a:spLocks noGrp="1"/>
          </p:cNvSpPr>
          <p:nvPr>
            <p:ph type="title"/>
          </p:nvPr>
        </p:nvSpPr>
        <p:spPr>
          <a:xfrm>
            <a:off x="838200" y="187329"/>
            <a:ext cx="10515600" cy="1082675"/>
          </a:xfrm>
        </p:spPr>
        <p:txBody>
          <a:bodyPr rtlCol="0">
            <a:normAutofit/>
          </a:bodyPr>
          <a:lstStyle/>
          <a:p>
            <a:pPr fontAlgn="auto">
              <a:spcAft>
                <a:spcPts val="0"/>
              </a:spcAft>
              <a:defRPr/>
            </a:pPr>
            <a:r>
              <a:rPr lang="en-US" dirty="0" err="1" smtClean="0">
                <a:latin typeface="+mn-lt"/>
              </a:rPr>
              <a:t>IoT</a:t>
            </a:r>
            <a:r>
              <a:rPr lang="en-US" dirty="0" smtClean="0">
                <a:latin typeface="+mn-lt"/>
              </a:rPr>
              <a:t> Protocols…Application Layer…AMQP</a:t>
            </a:r>
          </a:p>
        </p:txBody>
      </p:sp>
      <p:sp>
        <p:nvSpPr>
          <p:cNvPr id="24580" name="TextBox 7"/>
          <p:cNvSpPr txBox="1">
            <a:spLocks noChangeArrowheads="1"/>
          </p:cNvSpPr>
          <p:nvPr/>
        </p:nvSpPr>
        <p:spPr bwMode="auto">
          <a:xfrm>
            <a:off x="307975" y="1616076"/>
            <a:ext cx="11252200" cy="240065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marL="457200" indent="-457200">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spcAft>
                <a:spcPts val="600"/>
              </a:spcAft>
              <a:buFont typeface="Arial" charset="0"/>
              <a:buChar char="•"/>
            </a:pPr>
            <a:r>
              <a:rPr lang="en-US" altLang="en-US" sz="2800" dirty="0"/>
              <a:t>Advanced Messaging Queuing Protocol used for business messaging.</a:t>
            </a:r>
          </a:p>
          <a:p>
            <a:pPr>
              <a:spcAft>
                <a:spcPts val="600"/>
              </a:spcAft>
              <a:buFont typeface="Arial" charset="0"/>
              <a:buChar char="•"/>
            </a:pPr>
            <a:r>
              <a:rPr lang="en-US" altLang="en-US" sz="2800" dirty="0"/>
              <a:t>Supports both point-to-point and publisher/subscriber models, routing and queuing</a:t>
            </a:r>
          </a:p>
          <a:p>
            <a:pPr>
              <a:spcAft>
                <a:spcPts val="600"/>
              </a:spcAft>
              <a:buFont typeface="Arial" charset="0"/>
              <a:buChar char="•"/>
            </a:pPr>
            <a:r>
              <a:rPr lang="en-US" altLang="en-US" sz="2800" dirty="0"/>
              <a:t>Broker here receives messages from publishers and route them over connections to consumers through messaging queues</a:t>
            </a:r>
            <a:r>
              <a:rPr lang="en-US" altLang="en-US" sz="2800" dirty="0" smtClean="0"/>
              <a:t>.</a:t>
            </a:r>
            <a:endParaRPr lang="en-US" altLang="en-US" sz="2800" dirty="0"/>
          </a:p>
        </p:txBody>
      </p:sp>
      <p:sp>
        <p:nvSpPr>
          <p:cNvPr id="7" name="Rectangle 6"/>
          <p:cNvSpPr/>
          <p:nvPr/>
        </p:nvSpPr>
        <p:spPr>
          <a:xfrm>
            <a:off x="-12700" y="0"/>
            <a:ext cx="203200" cy="6858000"/>
          </a:xfrm>
          <a:prstGeom prst="rect">
            <a:avLst/>
          </a:prstGeom>
          <a:solidFill>
            <a:srgbClr val="FEBD0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4582" name="AutoShape 4" descr="Image result for HTTP"/>
          <p:cNvSpPr>
            <a:spLocks noChangeAspect="1" noChangeArrowheads="1"/>
          </p:cNvSpPr>
          <p:nvPr/>
        </p:nvSpPr>
        <p:spPr bwMode="auto">
          <a:xfrm>
            <a:off x="155575" y="-144463"/>
            <a:ext cx="304800" cy="30480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endParaRPr lang="en-US" altLang="en-US"/>
          </a:p>
        </p:txBody>
      </p:sp>
      <p:sp>
        <p:nvSpPr>
          <p:cNvPr id="8" name="Slide Number Placeholder 7"/>
          <p:cNvSpPr>
            <a:spLocks noGrp="1"/>
          </p:cNvSpPr>
          <p:nvPr>
            <p:ph type="sldNum" sz="quarter" idx="12"/>
          </p:nvPr>
        </p:nvSpPr>
        <p:spPr/>
        <p:txBody>
          <a:bodyPr/>
          <a:lstStyle/>
          <a:p>
            <a:pPr>
              <a:defRPr/>
            </a:pPr>
            <a:fld id="{7F71B8CC-827C-4243-8E91-AB865FB68896}" type="slidenum">
              <a:rPr lang="en-US" smtClean="0"/>
              <a:pPr>
                <a:defRPr/>
              </a:pPr>
              <a:t>69</a:t>
            </a:fld>
            <a:endParaRPr lang="en-US"/>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1461" y="285728"/>
            <a:ext cx="10972800" cy="785810"/>
          </a:xfrm>
        </p:spPr>
        <p:txBody>
          <a:bodyPr>
            <a:normAutofit/>
          </a:bodyPr>
          <a:lstStyle/>
          <a:p>
            <a:pPr algn="ctr"/>
            <a:r>
              <a:rPr lang="en-IN" sz="4000" b="1" dirty="0" smtClean="0">
                <a:solidFill>
                  <a:schemeClr val="tx1"/>
                </a:solidFill>
              </a:rPr>
              <a:t>The Structure of </a:t>
            </a:r>
            <a:r>
              <a:rPr lang="en-IN" sz="4000" b="1" dirty="0" err="1" smtClean="0">
                <a:solidFill>
                  <a:schemeClr val="tx1"/>
                </a:solidFill>
              </a:rPr>
              <a:t>IoT</a:t>
            </a:r>
            <a:endParaRPr lang="en-IN" sz="4000" dirty="0" smtClean="0">
              <a:solidFill>
                <a:schemeClr val="tx1"/>
              </a:solidFill>
            </a:endParaRPr>
          </a:p>
        </p:txBody>
      </p:sp>
      <p:sp>
        <p:nvSpPr>
          <p:cNvPr id="3" name="Content Placeholder 2"/>
          <p:cNvSpPr>
            <a:spLocks noGrp="1"/>
          </p:cNvSpPr>
          <p:nvPr>
            <p:ph idx="1"/>
          </p:nvPr>
        </p:nvSpPr>
        <p:spPr>
          <a:xfrm>
            <a:off x="571461" y="1071546"/>
            <a:ext cx="10972800" cy="5786454"/>
          </a:xfrm>
        </p:spPr>
        <p:txBody>
          <a:bodyPr>
            <a:normAutofit fontScale="92500" lnSpcReduction="10000"/>
          </a:bodyPr>
          <a:lstStyle/>
          <a:p>
            <a:pPr algn="just">
              <a:buNone/>
            </a:pPr>
            <a:r>
              <a:rPr lang="en-IN" dirty="0" smtClean="0"/>
              <a:t>		</a:t>
            </a:r>
            <a:r>
              <a:rPr lang="en-IN" sz="2800" dirty="0" smtClean="0"/>
              <a:t>The </a:t>
            </a:r>
            <a:r>
              <a:rPr lang="en-IN" sz="2800" dirty="0" err="1" smtClean="0"/>
              <a:t>IoT</a:t>
            </a:r>
            <a:r>
              <a:rPr lang="en-IN" sz="2800" dirty="0" smtClean="0"/>
              <a:t> can be viewed as a gigantic network consisting of networks of devices and computers connected through a series of intermediate technologies where numerous technologies like RFIDs, wireless connections may act as enablers of this connectivity. </a:t>
            </a:r>
            <a:endParaRPr lang="en-IN" dirty="0" smtClean="0"/>
          </a:p>
          <a:p>
            <a:pPr algn="just">
              <a:buNone/>
            </a:pPr>
            <a:endParaRPr lang="en-IN" dirty="0" smtClean="0"/>
          </a:p>
          <a:p>
            <a:pPr algn="just">
              <a:lnSpc>
                <a:spcPct val="120000"/>
              </a:lnSpc>
              <a:spcBef>
                <a:spcPts val="0"/>
              </a:spcBef>
              <a:buClr>
                <a:srgbClr val="0000FF"/>
              </a:buClr>
              <a:buFont typeface="Wingdings" pitchFamily="2" charset="2"/>
              <a:buChar char="Ø"/>
            </a:pPr>
            <a:r>
              <a:rPr lang="en-IN" b="1" i="1" dirty="0" smtClean="0">
                <a:solidFill>
                  <a:srgbClr val="FF00FF"/>
                </a:solidFill>
              </a:rPr>
              <a:t>Tagging Things </a:t>
            </a:r>
            <a:r>
              <a:rPr lang="en-IN" b="1" i="1" dirty="0" smtClean="0"/>
              <a:t>: </a:t>
            </a:r>
            <a:r>
              <a:rPr lang="en-IN" dirty="0" smtClean="0"/>
              <a:t>Real-time item traceability and addressability by </a:t>
            </a:r>
            <a:r>
              <a:rPr lang="en-IN" b="1" i="1" dirty="0" smtClean="0">
                <a:solidFill>
                  <a:srgbClr val="0000FF"/>
                </a:solidFill>
              </a:rPr>
              <a:t>RFID</a:t>
            </a:r>
            <a:r>
              <a:rPr lang="en-IN" dirty="0" smtClean="0"/>
              <a:t>s.</a:t>
            </a:r>
            <a:endParaRPr lang="en-IN" b="1" i="1" dirty="0" smtClean="0"/>
          </a:p>
          <a:p>
            <a:pPr algn="just">
              <a:lnSpc>
                <a:spcPct val="120000"/>
              </a:lnSpc>
              <a:spcBef>
                <a:spcPts val="0"/>
              </a:spcBef>
              <a:buClr>
                <a:srgbClr val="0000FF"/>
              </a:buClr>
              <a:buFont typeface="Wingdings" pitchFamily="2" charset="2"/>
              <a:buChar char="Ø"/>
            </a:pPr>
            <a:r>
              <a:rPr lang="en-IN" b="1" i="1" dirty="0" smtClean="0">
                <a:solidFill>
                  <a:srgbClr val="FF00FF"/>
                </a:solidFill>
              </a:rPr>
              <a:t>Feeling Things </a:t>
            </a:r>
            <a:r>
              <a:rPr lang="en-IN" b="1" i="1" dirty="0" smtClean="0"/>
              <a:t>: </a:t>
            </a:r>
            <a:r>
              <a:rPr lang="en-IN" b="1" i="1" dirty="0" smtClean="0">
                <a:solidFill>
                  <a:srgbClr val="0000FF"/>
                </a:solidFill>
              </a:rPr>
              <a:t>Sensors</a:t>
            </a:r>
            <a:r>
              <a:rPr lang="en-IN" dirty="0" smtClean="0"/>
              <a:t> act as primary devices to collect data from the environment. </a:t>
            </a:r>
          </a:p>
          <a:p>
            <a:pPr algn="just">
              <a:lnSpc>
                <a:spcPct val="120000"/>
              </a:lnSpc>
              <a:spcBef>
                <a:spcPts val="0"/>
              </a:spcBef>
              <a:buClr>
                <a:srgbClr val="0000FF"/>
              </a:buClr>
              <a:buFont typeface="Wingdings" pitchFamily="2" charset="2"/>
              <a:buChar char="Ø"/>
            </a:pPr>
            <a:r>
              <a:rPr lang="en-IN" b="1" i="1" dirty="0" smtClean="0">
                <a:solidFill>
                  <a:srgbClr val="FF00FF"/>
                </a:solidFill>
              </a:rPr>
              <a:t>Shrinking Things </a:t>
            </a:r>
            <a:r>
              <a:rPr lang="en-IN" b="1" i="1" dirty="0" smtClean="0"/>
              <a:t>: </a:t>
            </a:r>
            <a:r>
              <a:rPr lang="en-IN" i="1" dirty="0" smtClean="0"/>
              <a:t>M</a:t>
            </a:r>
            <a:r>
              <a:rPr lang="en-IN" dirty="0" smtClean="0"/>
              <a:t>iniaturization and </a:t>
            </a:r>
            <a:r>
              <a:rPr lang="en-IN" b="1" i="1" dirty="0" smtClean="0">
                <a:solidFill>
                  <a:srgbClr val="0000FF"/>
                </a:solidFill>
              </a:rPr>
              <a:t>Nanotechnology</a:t>
            </a:r>
            <a:r>
              <a:rPr lang="en-IN" dirty="0" smtClean="0"/>
              <a:t> has provoked the ability of smaller things to interact and connect within the “things” or “smart devices.”</a:t>
            </a:r>
          </a:p>
          <a:p>
            <a:pPr algn="just">
              <a:lnSpc>
                <a:spcPct val="120000"/>
              </a:lnSpc>
              <a:spcBef>
                <a:spcPts val="0"/>
              </a:spcBef>
              <a:buClr>
                <a:srgbClr val="0000FF"/>
              </a:buClr>
              <a:buFont typeface="Wingdings" pitchFamily="2" charset="2"/>
              <a:buChar char="Ø"/>
            </a:pPr>
            <a:r>
              <a:rPr lang="en-IN" b="1" i="1" dirty="0" smtClean="0">
                <a:solidFill>
                  <a:srgbClr val="FF00FF"/>
                </a:solidFill>
              </a:rPr>
              <a:t>Thinking Things </a:t>
            </a:r>
            <a:r>
              <a:rPr lang="en-IN" b="1" i="1" dirty="0" smtClean="0"/>
              <a:t>: </a:t>
            </a:r>
            <a:r>
              <a:rPr lang="en-IN" b="1" i="1" dirty="0" smtClean="0">
                <a:solidFill>
                  <a:srgbClr val="0000FF"/>
                </a:solidFill>
              </a:rPr>
              <a:t>Embedded intelligence</a:t>
            </a:r>
            <a:r>
              <a:rPr lang="en-IN" dirty="0" smtClean="0"/>
              <a:t> in devices through sensors has formed the network connection to the Internet. It can make the “things” realizing the intelligent control.</a:t>
            </a:r>
            <a:endParaRPr lang="en-IN" dirty="0"/>
          </a:p>
        </p:txBody>
      </p:sp>
      <p:sp>
        <p:nvSpPr>
          <p:cNvPr id="4" name="Slide Number Placeholder 3"/>
          <p:cNvSpPr>
            <a:spLocks noGrp="1"/>
          </p:cNvSpPr>
          <p:nvPr>
            <p:ph type="sldNum" sz="quarter" idx="12"/>
          </p:nvPr>
        </p:nvSpPr>
        <p:spPr/>
        <p:txBody>
          <a:bodyPr/>
          <a:lstStyle/>
          <a:p>
            <a:fld id="{7933DF99-38B8-4278-ABAE-40A957E9C799}" type="slidenum">
              <a:rPr lang="en-IN" smtClean="0">
                <a:solidFill>
                  <a:srgbClr val="646B86">
                    <a:shade val="90000"/>
                  </a:srgbClr>
                </a:solidFill>
              </a:rPr>
              <a:pPr/>
              <a:t>7</a:t>
            </a:fld>
            <a:endParaRPr lang="en-IN">
              <a:solidFill>
                <a:srgbClr val="646B86">
                  <a:shade val="90000"/>
                </a:srgbClr>
              </a:solidFill>
            </a:endParaRPr>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4"/>
            <a:ext cx="12192000" cy="1419225"/>
          </a:xfrm>
          <a:prstGeom prst="rect">
            <a:avLst/>
          </a:prstGeom>
          <a:solidFill>
            <a:srgbClr val="DAF3F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 name="Title 1"/>
          <p:cNvSpPr>
            <a:spLocks noGrp="1"/>
          </p:cNvSpPr>
          <p:nvPr>
            <p:ph type="title"/>
          </p:nvPr>
        </p:nvSpPr>
        <p:spPr>
          <a:xfrm>
            <a:off x="838200" y="187329"/>
            <a:ext cx="10515600" cy="1082675"/>
          </a:xfrm>
        </p:spPr>
        <p:txBody>
          <a:bodyPr rtlCol="0">
            <a:normAutofit/>
          </a:bodyPr>
          <a:lstStyle/>
          <a:p>
            <a:pPr fontAlgn="auto">
              <a:spcAft>
                <a:spcPts val="0"/>
              </a:spcAft>
              <a:defRPr/>
            </a:pPr>
            <a:r>
              <a:rPr lang="en-US" dirty="0" smtClean="0">
                <a:latin typeface="+mn-lt"/>
              </a:rPr>
              <a:t>Logical Design of </a:t>
            </a:r>
            <a:r>
              <a:rPr lang="en-US" dirty="0" err="1" smtClean="0">
                <a:latin typeface="+mn-lt"/>
              </a:rPr>
              <a:t>IoT</a:t>
            </a:r>
            <a:endParaRPr lang="en-US" dirty="0" smtClean="0">
              <a:latin typeface="+mn-lt"/>
            </a:endParaRPr>
          </a:p>
        </p:txBody>
      </p:sp>
      <p:sp>
        <p:nvSpPr>
          <p:cNvPr id="25604" name="Content Placeholder 2"/>
          <p:cNvSpPr>
            <a:spLocks noGrp="1"/>
          </p:cNvSpPr>
          <p:nvPr>
            <p:ph idx="1"/>
          </p:nvPr>
        </p:nvSpPr>
        <p:spPr>
          <a:xfrm>
            <a:off x="495300" y="1419229"/>
            <a:ext cx="4673600" cy="5148263"/>
          </a:xfrm>
        </p:spPr>
        <p:txBody>
          <a:bodyPr>
            <a:normAutofit/>
          </a:bodyPr>
          <a:lstStyle/>
          <a:p>
            <a:pPr algn="just">
              <a:lnSpc>
                <a:spcPct val="100000"/>
              </a:lnSpc>
            </a:pPr>
            <a:r>
              <a:rPr lang="en-US" altLang="en-US" sz="2400" smtClean="0"/>
              <a:t>Logical design of an IoT system refers to an abstract representation of the entities and processes without going into the low-level specifics of the implementation. </a:t>
            </a:r>
          </a:p>
          <a:p>
            <a:pPr algn="just">
              <a:lnSpc>
                <a:spcPct val="100000"/>
              </a:lnSpc>
            </a:pPr>
            <a:r>
              <a:rPr lang="en-US" altLang="en-US" sz="2400" smtClean="0"/>
              <a:t>An IoT system comprises a number of functional blocks that provide the system the capabilities for identification, sensing, actuation, communication and management.</a:t>
            </a:r>
          </a:p>
        </p:txBody>
      </p:sp>
      <p:sp>
        <p:nvSpPr>
          <p:cNvPr id="7" name="Rectangle 6"/>
          <p:cNvSpPr/>
          <p:nvPr/>
        </p:nvSpPr>
        <p:spPr>
          <a:xfrm>
            <a:off x="-12700" y="0"/>
            <a:ext cx="203200" cy="6858000"/>
          </a:xfrm>
          <a:prstGeom prst="rect">
            <a:avLst/>
          </a:prstGeom>
          <a:solidFill>
            <a:srgbClr val="FEBD0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25608"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5456241" y="1749428"/>
            <a:ext cx="6465887" cy="35083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1" name="Slide Number Placeholder 10"/>
          <p:cNvSpPr>
            <a:spLocks noGrp="1"/>
          </p:cNvSpPr>
          <p:nvPr>
            <p:ph type="sldNum" sz="quarter" idx="12"/>
          </p:nvPr>
        </p:nvSpPr>
        <p:spPr/>
        <p:txBody>
          <a:bodyPr/>
          <a:lstStyle/>
          <a:p>
            <a:pPr>
              <a:defRPr/>
            </a:pPr>
            <a:fld id="{7F71B8CC-827C-4243-8E91-AB865FB68896}" type="slidenum">
              <a:rPr lang="en-US" smtClean="0"/>
              <a:pPr>
                <a:defRPr/>
              </a:pPr>
              <a:t>70</a:t>
            </a:fld>
            <a:endParaRPr lang="en-US"/>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4"/>
            <a:ext cx="12192000" cy="1419225"/>
          </a:xfrm>
          <a:prstGeom prst="rect">
            <a:avLst/>
          </a:prstGeom>
          <a:solidFill>
            <a:srgbClr val="DAF3F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 name="Title 1"/>
          <p:cNvSpPr>
            <a:spLocks noGrp="1"/>
          </p:cNvSpPr>
          <p:nvPr>
            <p:ph type="title"/>
          </p:nvPr>
        </p:nvSpPr>
        <p:spPr>
          <a:xfrm>
            <a:off x="838200" y="187329"/>
            <a:ext cx="10515600" cy="1082675"/>
          </a:xfrm>
        </p:spPr>
        <p:txBody>
          <a:bodyPr rtlCol="0">
            <a:normAutofit/>
          </a:bodyPr>
          <a:lstStyle/>
          <a:p>
            <a:pPr fontAlgn="auto">
              <a:spcAft>
                <a:spcPts val="0"/>
              </a:spcAft>
              <a:defRPr/>
            </a:pPr>
            <a:r>
              <a:rPr lang="en-US" dirty="0" smtClean="0">
                <a:latin typeface="+mn-lt"/>
              </a:rPr>
              <a:t>Logical Design of </a:t>
            </a:r>
            <a:r>
              <a:rPr lang="en-US" dirty="0" err="1" smtClean="0">
                <a:latin typeface="+mn-lt"/>
              </a:rPr>
              <a:t>IoT</a:t>
            </a:r>
            <a:endParaRPr lang="en-US" dirty="0" smtClean="0">
              <a:latin typeface="+mn-lt"/>
            </a:endParaRPr>
          </a:p>
        </p:txBody>
      </p:sp>
      <p:sp>
        <p:nvSpPr>
          <p:cNvPr id="26628" name="Content Placeholder 2"/>
          <p:cNvSpPr>
            <a:spLocks noGrp="1"/>
          </p:cNvSpPr>
          <p:nvPr>
            <p:ph idx="1"/>
          </p:nvPr>
        </p:nvSpPr>
        <p:spPr>
          <a:xfrm>
            <a:off x="466725" y="1419229"/>
            <a:ext cx="10912475" cy="5148263"/>
          </a:xfrm>
        </p:spPr>
        <p:txBody>
          <a:bodyPr>
            <a:normAutofit/>
          </a:bodyPr>
          <a:lstStyle/>
          <a:p>
            <a:pPr algn="just">
              <a:lnSpc>
                <a:spcPct val="100000"/>
              </a:lnSpc>
              <a:spcBef>
                <a:spcPts val="0"/>
              </a:spcBef>
              <a:spcAft>
                <a:spcPts val="600"/>
              </a:spcAft>
            </a:pPr>
            <a:r>
              <a:rPr lang="en-US" altLang="en-US" sz="2800" dirty="0" smtClean="0"/>
              <a:t>Device: Devices such as sensing, actuation, monitoring and control functions.</a:t>
            </a:r>
          </a:p>
          <a:p>
            <a:pPr algn="just">
              <a:lnSpc>
                <a:spcPct val="100000"/>
              </a:lnSpc>
              <a:spcBef>
                <a:spcPts val="0"/>
              </a:spcBef>
              <a:spcAft>
                <a:spcPts val="600"/>
              </a:spcAft>
            </a:pPr>
            <a:r>
              <a:rPr lang="en-US" altLang="en-US" sz="2800" dirty="0" smtClean="0"/>
              <a:t>Communication: </a:t>
            </a:r>
            <a:r>
              <a:rPr lang="en-US" altLang="en-US" sz="2800" dirty="0" err="1" smtClean="0"/>
              <a:t>IoT</a:t>
            </a:r>
            <a:r>
              <a:rPr lang="en-US" altLang="en-US" sz="2800" dirty="0" smtClean="0"/>
              <a:t> Protocols</a:t>
            </a:r>
          </a:p>
          <a:p>
            <a:pPr algn="just">
              <a:lnSpc>
                <a:spcPct val="100000"/>
              </a:lnSpc>
              <a:spcBef>
                <a:spcPts val="0"/>
              </a:spcBef>
              <a:spcAft>
                <a:spcPts val="600"/>
              </a:spcAft>
            </a:pPr>
            <a:r>
              <a:rPr lang="en-US" altLang="en-US" sz="2800" dirty="0" smtClean="0"/>
              <a:t>Services like device monitoring, device control services, data publishing services and device discovery</a:t>
            </a:r>
          </a:p>
          <a:p>
            <a:pPr algn="just">
              <a:lnSpc>
                <a:spcPct val="100000"/>
              </a:lnSpc>
              <a:spcBef>
                <a:spcPts val="0"/>
              </a:spcBef>
              <a:spcAft>
                <a:spcPts val="600"/>
              </a:spcAft>
            </a:pPr>
            <a:r>
              <a:rPr lang="en-US" altLang="en-US" sz="2800" dirty="0" smtClean="0"/>
              <a:t>Management: Functions to govern the system</a:t>
            </a:r>
          </a:p>
          <a:p>
            <a:pPr algn="just">
              <a:lnSpc>
                <a:spcPct val="100000"/>
              </a:lnSpc>
              <a:spcBef>
                <a:spcPts val="0"/>
              </a:spcBef>
              <a:spcAft>
                <a:spcPts val="600"/>
              </a:spcAft>
            </a:pPr>
            <a:r>
              <a:rPr lang="en-US" altLang="en-US" sz="2800" dirty="0" smtClean="0"/>
              <a:t>Security: Functions as authentication, authorization, message and content integrity, and data security</a:t>
            </a:r>
          </a:p>
          <a:p>
            <a:pPr algn="just">
              <a:lnSpc>
                <a:spcPct val="100000"/>
              </a:lnSpc>
              <a:spcBef>
                <a:spcPts val="0"/>
              </a:spcBef>
              <a:spcAft>
                <a:spcPts val="600"/>
              </a:spcAft>
            </a:pPr>
            <a:r>
              <a:rPr lang="en-US" altLang="en-US" sz="2800" dirty="0" smtClean="0"/>
              <a:t>Applications</a:t>
            </a:r>
          </a:p>
        </p:txBody>
      </p:sp>
      <p:sp>
        <p:nvSpPr>
          <p:cNvPr id="7" name="Rectangle 6"/>
          <p:cNvSpPr/>
          <p:nvPr/>
        </p:nvSpPr>
        <p:spPr>
          <a:xfrm>
            <a:off x="-12700" y="0"/>
            <a:ext cx="203200" cy="6858000"/>
          </a:xfrm>
          <a:prstGeom prst="rect">
            <a:avLst/>
          </a:prstGeom>
          <a:solidFill>
            <a:srgbClr val="FEBD0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8" name="Slide Number Placeholder 7"/>
          <p:cNvSpPr>
            <a:spLocks noGrp="1"/>
          </p:cNvSpPr>
          <p:nvPr>
            <p:ph type="sldNum" sz="quarter" idx="12"/>
          </p:nvPr>
        </p:nvSpPr>
        <p:spPr/>
        <p:txBody>
          <a:bodyPr/>
          <a:lstStyle/>
          <a:p>
            <a:pPr>
              <a:defRPr/>
            </a:pPr>
            <a:fld id="{7F71B8CC-827C-4243-8E91-AB865FB68896}" type="slidenum">
              <a:rPr lang="en-US" smtClean="0"/>
              <a:pPr>
                <a:defRPr/>
              </a:pPr>
              <a:t>71</a:t>
            </a:fld>
            <a:endParaRPr lang="en-US"/>
          </a:p>
        </p:txBody>
      </p: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4"/>
            <a:ext cx="12192000" cy="1419225"/>
          </a:xfrm>
          <a:prstGeom prst="rect">
            <a:avLst/>
          </a:prstGeom>
          <a:solidFill>
            <a:srgbClr val="DAF3F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 name="Title 1"/>
          <p:cNvSpPr>
            <a:spLocks noGrp="1"/>
          </p:cNvSpPr>
          <p:nvPr>
            <p:ph type="title"/>
          </p:nvPr>
        </p:nvSpPr>
        <p:spPr>
          <a:xfrm>
            <a:off x="838200" y="187329"/>
            <a:ext cx="10515600" cy="1082675"/>
          </a:xfrm>
        </p:spPr>
        <p:txBody>
          <a:bodyPr rtlCol="0">
            <a:normAutofit/>
          </a:bodyPr>
          <a:lstStyle/>
          <a:p>
            <a:pPr fontAlgn="auto">
              <a:spcAft>
                <a:spcPts val="0"/>
              </a:spcAft>
              <a:defRPr/>
            </a:pPr>
            <a:r>
              <a:rPr lang="en-US" dirty="0" smtClean="0">
                <a:latin typeface="+mn-lt"/>
              </a:rPr>
              <a:t> Request–Response Communication Model</a:t>
            </a:r>
          </a:p>
        </p:txBody>
      </p:sp>
      <p:sp>
        <p:nvSpPr>
          <p:cNvPr id="3" name="Content Placeholder 2"/>
          <p:cNvSpPr>
            <a:spLocks noGrp="1"/>
          </p:cNvSpPr>
          <p:nvPr>
            <p:ph idx="1"/>
          </p:nvPr>
        </p:nvSpPr>
        <p:spPr>
          <a:xfrm>
            <a:off x="304801" y="1419229"/>
            <a:ext cx="4978400" cy="4371975"/>
          </a:xfrm>
        </p:spPr>
        <p:txBody>
          <a:bodyPr rtlCol="0">
            <a:normAutofit fontScale="77500" lnSpcReduction="20000"/>
          </a:bodyPr>
          <a:lstStyle/>
          <a:p>
            <a:pPr marL="60325" indent="-60325" algn="just">
              <a:lnSpc>
                <a:spcPct val="120000"/>
              </a:lnSpc>
              <a:spcBef>
                <a:spcPts val="0"/>
              </a:spcBef>
              <a:spcAft>
                <a:spcPts val="600"/>
              </a:spcAft>
              <a:defRPr/>
            </a:pPr>
            <a:r>
              <a:rPr lang="en-US" dirty="0" smtClean="0"/>
              <a:t>Request–Response is a communication model in which the client sends requests to the server and the server responds to the requests.</a:t>
            </a:r>
          </a:p>
          <a:p>
            <a:pPr marL="60325" indent="-60325" algn="just">
              <a:lnSpc>
                <a:spcPct val="120000"/>
              </a:lnSpc>
              <a:spcBef>
                <a:spcPts val="0"/>
              </a:spcBef>
              <a:spcAft>
                <a:spcPts val="600"/>
              </a:spcAft>
              <a:defRPr/>
            </a:pPr>
            <a:r>
              <a:rPr lang="en-US" dirty="0" smtClean="0"/>
              <a:t>When the server receives a request, it decides how to respond, fetches the data, retrieves resource representations,  prepares the response and then sends the response to the client. </a:t>
            </a:r>
          </a:p>
          <a:p>
            <a:pPr marL="120650" indent="-120650" algn="just">
              <a:lnSpc>
                <a:spcPct val="120000"/>
              </a:lnSpc>
              <a:spcBef>
                <a:spcPts val="0"/>
              </a:spcBef>
              <a:spcAft>
                <a:spcPts val="600"/>
              </a:spcAft>
              <a:defRPr/>
            </a:pPr>
            <a:r>
              <a:rPr lang="en-US" dirty="0" smtClean="0"/>
              <a:t>Stateless communication model </a:t>
            </a:r>
          </a:p>
        </p:txBody>
      </p:sp>
      <p:sp>
        <p:nvSpPr>
          <p:cNvPr id="7" name="Rectangle 6"/>
          <p:cNvSpPr/>
          <p:nvPr/>
        </p:nvSpPr>
        <p:spPr>
          <a:xfrm>
            <a:off x="-12700" y="0"/>
            <a:ext cx="203200" cy="6858000"/>
          </a:xfrm>
          <a:prstGeom prst="rect">
            <a:avLst/>
          </a:prstGeom>
          <a:solidFill>
            <a:srgbClr val="FEBD0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27656"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5333271" y="2028829"/>
            <a:ext cx="6813551" cy="26955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1" name="Slide Number Placeholder 10"/>
          <p:cNvSpPr>
            <a:spLocks noGrp="1"/>
          </p:cNvSpPr>
          <p:nvPr>
            <p:ph type="sldNum" sz="quarter" idx="12"/>
          </p:nvPr>
        </p:nvSpPr>
        <p:spPr/>
        <p:txBody>
          <a:bodyPr/>
          <a:lstStyle/>
          <a:p>
            <a:pPr>
              <a:defRPr/>
            </a:pPr>
            <a:fld id="{7F71B8CC-827C-4243-8E91-AB865FB68896}" type="slidenum">
              <a:rPr lang="en-US" smtClean="0"/>
              <a:pPr>
                <a:defRPr/>
              </a:pPr>
              <a:t>72</a:t>
            </a:fld>
            <a:endParaRPr lang="en-US"/>
          </a:p>
        </p:txBody>
      </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4"/>
            <a:ext cx="12192000" cy="1419225"/>
          </a:xfrm>
          <a:prstGeom prst="rect">
            <a:avLst/>
          </a:prstGeom>
          <a:solidFill>
            <a:srgbClr val="DAF3F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 name="Title 1"/>
          <p:cNvSpPr>
            <a:spLocks noGrp="1"/>
          </p:cNvSpPr>
          <p:nvPr>
            <p:ph type="title"/>
          </p:nvPr>
        </p:nvSpPr>
        <p:spPr>
          <a:xfrm>
            <a:off x="838200" y="187329"/>
            <a:ext cx="10515600" cy="1082675"/>
          </a:xfrm>
        </p:spPr>
        <p:txBody>
          <a:bodyPr rtlCol="0">
            <a:normAutofit/>
          </a:bodyPr>
          <a:lstStyle/>
          <a:p>
            <a:pPr fontAlgn="auto">
              <a:spcAft>
                <a:spcPts val="0"/>
              </a:spcAft>
              <a:defRPr/>
            </a:pPr>
            <a:r>
              <a:rPr lang="en-US" dirty="0" smtClean="0">
                <a:latin typeface="+mn-lt"/>
              </a:rPr>
              <a:t> Publish–Subscribe Communication Model</a:t>
            </a:r>
          </a:p>
        </p:txBody>
      </p:sp>
      <p:sp>
        <p:nvSpPr>
          <p:cNvPr id="3" name="Content Placeholder 2"/>
          <p:cNvSpPr>
            <a:spLocks noGrp="1"/>
          </p:cNvSpPr>
          <p:nvPr>
            <p:ph idx="1"/>
          </p:nvPr>
        </p:nvSpPr>
        <p:spPr>
          <a:xfrm>
            <a:off x="304802" y="1600776"/>
            <a:ext cx="4864100" cy="5257224"/>
          </a:xfrm>
        </p:spPr>
        <p:txBody>
          <a:bodyPr rtlCol="0">
            <a:noAutofit/>
          </a:bodyPr>
          <a:lstStyle/>
          <a:p>
            <a:pPr algn="just" fontAlgn="auto">
              <a:spcAft>
                <a:spcPts val="0"/>
              </a:spcAft>
              <a:buFont typeface="Arial" panose="020B0604020202020204" pitchFamily="34" charset="0"/>
              <a:buChar char="•"/>
              <a:defRPr/>
            </a:pPr>
            <a:r>
              <a:rPr lang="en-US" sz="1800" dirty="0" smtClean="0"/>
              <a:t>Publish–Subscribe is a communication model that involves publishers, brokers and consumers.  </a:t>
            </a:r>
          </a:p>
          <a:p>
            <a:pPr algn="just" fontAlgn="auto">
              <a:spcAft>
                <a:spcPts val="0"/>
              </a:spcAft>
              <a:buFont typeface="Arial" panose="020B0604020202020204" pitchFamily="34" charset="0"/>
              <a:buChar char="•"/>
              <a:defRPr/>
            </a:pPr>
            <a:r>
              <a:rPr lang="en-US" sz="1800" dirty="0" smtClean="0"/>
              <a:t>Publishers are the source of data.  Publishers send the data to the topics which are managed by the broker. Publishers are not aware of the consumers. </a:t>
            </a:r>
          </a:p>
          <a:p>
            <a:pPr algn="just" fontAlgn="auto">
              <a:spcAft>
                <a:spcPts val="0"/>
              </a:spcAft>
              <a:buFont typeface="Arial" panose="020B0604020202020204" pitchFamily="34" charset="0"/>
              <a:buChar char="•"/>
              <a:defRPr/>
            </a:pPr>
            <a:r>
              <a:rPr lang="en-US" sz="1800" dirty="0" smtClean="0"/>
              <a:t>Consumers subscribe to the topics which are managed by the broker.</a:t>
            </a:r>
          </a:p>
          <a:p>
            <a:pPr algn="just" fontAlgn="auto">
              <a:spcAft>
                <a:spcPts val="0"/>
              </a:spcAft>
              <a:buFont typeface="Arial" panose="020B0604020202020204" pitchFamily="34" charset="0"/>
              <a:buChar char="•"/>
              <a:defRPr/>
            </a:pPr>
            <a:r>
              <a:rPr lang="en-US" sz="1800" dirty="0" smtClean="0"/>
              <a:t>When the broker receives data for a topic from the publisher, it sends the data to all the subscribed consumers</a:t>
            </a:r>
            <a:r>
              <a:rPr lang="en-US" sz="1900" dirty="0" smtClean="0"/>
              <a:t>. </a:t>
            </a:r>
          </a:p>
        </p:txBody>
      </p:sp>
      <p:sp>
        <p:nvSpPr>
          <p:cNvPr id="7" name="Rectangle 6"/>
          <p:cNvSpPr/>
          <p:nvPr/>
        </p:nvSpPr>
        <p:spPr>
          <a:xfrm>
            <a:off x="-12700" y="0"/>
            <a:ext cx="203200" cy="6858000"/>
          </a:xfrm>
          <a:prstGeom prst="rect">
            <a:avLst/>
          </a:prstGeom>
          <a:solidFill>
            <a:srgbClr val="FEBD0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28680"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5348288" y="2501900"/>
            <a:ext cx="6675437" cy="2501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1" name="Slide Number Placeholder 10"/>
          <p:cNvSpPr>
            <a:spLocks noGrp="1"/>
          </p:cNvSpPr>
          <p:nvPr>
            <p:ph type="sldNum" sz="quarter" idx="12"/>
          </p:nvPr>
        </p:nvSpPr>
        <p:spPr/>
        <p:txBody>
          <a:bodyPr/>
          <a:lstStyle/>
          <a:p>
            <a:pPr>
              <a:defRPr/>
            </a:pPr>
            <a:fld id="{7F71B8CC-827C-4243-8E91-AB865FB68896}" type="slidenum">
              <a:rPr lang="en-US" smtClean="0"/>
              <a:pPr>
                <a:defRPr/>
              </a:pPr>
              <a:t>73</a:t>
            </a:fld>
            <a:endParaRPr lang="en-US"/>
          </a:p>
        </p:txBody>
      </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4"/>
            <a:ext cx="12192000" cy="1419225"/>
          </a:xfrm>
          <a:prstGeom prst="rect">
            <a:avLst/>
          </a:prstGeom>
          <a:solidFill>
            <a:srgbClr val="DAF3F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 name="Title 1"/>
          <p:cNvSpPr>
            <a:spLocks noGrp="1"/>
          </p:cNvSpPr>
          <p:nvPr>
            <p:ph type="title"/>
          </p:nvPr>
        </p:nvSpPr>
        <p:spPr>
          <a:xfrm>
            <a:off x="838200" y="187329"/>
            <a:ext cx="10515600" cy="1082675"/>
          </a:xfrm>
        </p:spPr>
        <p:txBody>
          <a:bodyPr rtlCol="0">
            <a:normAutofit/>
          </a:bodyPr>
          <a:lstStyle/>
          <a:p>
            <a:pPr fontAlgn="auto">
              <a:spcAft>
                <a:spcPts val="0"/>
              </a:spcAft>
              <a:defRPr/>
            </a:pPr>
            <a:r>
              <a:rPr lang="en-US" dirty="0" smtClean="0">
                <a:latin typeface="+mn-lt"/>
              </a:rPr>
              <a:t>Push–Pull Communication Model</a:t>
            </a:r>
          </a:p>
        </p:txBody>
      </p:sp>
      <p:sp>
        <p:nvSpPr>
          <p:cNvPr id="3" name="Content Placeholder 2"/>
          <p:cNvSpPr>
            <a:spLocks noGrp="1"/>
          </p:cNvSpPr>
          <p:nvPr>
            <p:ph idx="1"/>
          </p:nvPr>
        </p:nvSpPr>
        <p:spPr>
          <a:xfrm>
            <a:off x="838202" y="1825627"/>
            <a:ext cx="4330700" cy="4371975"/>
          </a:xfrm>
        </p:spPr>
        <p:txBody>
          <a:bodyPr rtlCol="0">
            <a:normAutofit fontScale="77500" lnSpcReduction="20000"/>
          </a:bodyPr>
          <a:lstStyle/>
          <a:p>
            <a:pPr algn="just" fontAlgn="auto">
              <a:spcAft>
                <a:spcPts val="0"/>
              </a:spcAft>
              <a:buFont typeface="Arial" panose="020B0604020202020204" pitchFamily="34" charset="0"/>
              <a:buChar char="•"/>
              <a:defRPr/>
            </a:pPr>
            <a:r>
              <a:rPr lang="en-US" dirty="0" smtClean="0"/>
              <a:t>Push–Pull is a communication model in which the data producers push the data to queues and the consumers pull the data from the queues. Producers do not need to be aware of the consumers. </a:t>
            </a:r>
          </a:p>
          <a:p>
            <a:pPr algn="just" fontAlgn="auto">
              <a:spcAft>
                <a:spcPts val="0"/>
              </a:spcAft>
              <a:buFont typeface="Arial" panose="020B0604020202020204" pitchFamily="34" charset="0"/>
              <a:buChar char="•"/>
              <a:defRPr/>
            </a:pPr>
            <a:r>
              <a:rPr lang="en-US" dirty="0" smtClean="0"/>
              <a:t>Queues help in decoupling the messaging between the producers and consumers. </a:t>
            </a:r>
          </a:p>
          <a:p>
            <a:pPr algn="just" fontAlgn="auto">
              <a:spcAft>
                <a:spcPts val="0"/>
              </a:spcAft>
              <a:buFont typeface="Arial" panose="020B0604020202020204" pitchFamily="34" charset="0"/>
              <a:buChar char="•"/>
              <a:defRPr/>
            </a:pPr>
            <a:r>
              <a:rPr lang="en-US" dirty="0" smtClean="0"/>
              <a:t>Queues also act as a buffer which helps in situations when there is a mismatch between the rate at which the producers push data and the rate at which the consumers pull data.</a:t>
            </a:r>
          </a:p>
        </p:txBody>
      </p:sp>
      <p:sp>
        <p:nvSpPr>
          <p:cNvPr id="7" name="Rectangle 6"/>
          <p:cNvSpPr/>
          <p:nvPr/>
        </p:nvSpPr>
        <p:spPr>
          <a:xfrm>
            <a:off x="-12700" y="0"/>
            <a:ext cx="203200" cy="6858000"/>
          </a:xfrm>
          <a:prstGeom prst="rect">
            <a:avLst/>
          </a:prstGeom>
          <a:solidFill>
            <a:srgbClr val="FEBD0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29704"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5157790" y="2457450"/>
            <a:ext cx="7034212" cy="2838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1" name="Slide Number Placeholder 10"/>
          <p:cNvSpPr>
            <a:spLocks noGrp="1"/>
          </p:cNvSpPr>
          <p:nvPr>
            <p:ph type="sldNum" sz="quarter" idx="12"/>
          </p:nvPr>
        </p:nvSpPr>
        <p:spPr/>
        <p:txBody>
          <a:bodyPr/>
          <a:lstStyle/>
          <a:p>
            <a:pPr>
              <a:defRPr/>
            </a:pPr>
            <a:fld id="{7F71B8CC-827C-4243-8E91-AB865FB68896}" type="slidenum">
              <a:rPr lang="en-US" smtClean="0"/>
              <a:pPr>
                <a:defRPr/>
              </a:pPr>
              <a:t>74</a:t>
            </a:fld>
            <a:endParaRPr lang="en-US" dirty="0"/>
          </a:p>
        </p:txBody>
      </p: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4"/>
            <a:ext cx="12192000" cy="1419225"/>
          </a:xfrm>
          <a:prstGeom prst="rect">
            <a:avLst/>
          </a:prstGeom>
          <a:solidFill>
            <a:srgbClr val="DAF3F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 name="Title 1"/>
          <p:cNvSpPr>
            <a:spLocks noGrp="1"/>
          </p:cNvSpPr>
          <p:nvPr>
            <p:ph type="title"/>
          </p:nvPr>
        </p:nvSpPr>
        <p:spPr>
          <a:xfrm>
            <a:off x="838200" y="187329"/>
            <a:ext cx="10515600" cy="1082675"/>
          </a:xfrm>
        </p:spPr>
        <p:txBody>
          <a:bodyPr rtlCol="0">
            <a:normAutofit/>
          </a:bodyPr>
          <a:lstStyle/>
          <a:p>
            <a:pPr fontAlgn="auto">
              <a:spcAft>
                <a:spcPts val="0"/>
              </a:spcAft>
              <a:defRPr/>
            </a:pPr>
            <a:r>
              <a:rPr lang="en-US" dirty="0" smtClean="0">
                <a:latin typeface="+mn-lt"/>
              </a:rPr>
              <a:t>Exclusive Pair Communication Model</a:t>
            </a:r>
          </a:p>
        </p:txBody>
      </p:sp>
      <p:sp>
        <p:nvSpPr>
          <p:cNvPr id="3" name="Content Placeholder 2"/>
          <p:cNvSpPr>
            <a:spLocks noGrp="1"/>
          </p:cNvSpPr>
          <p:nvPr>
            <p:ph idx="1"/>
          </p:nvPr>
        </p:nvSpPr>
        <p:spPr>
          <a:xfrm>
            <a:off x="838202" y="1825627"/>
            <a:ext cx="4330700" cy="4371975"/>
          </a:xfrm>
        </p:spPr>
        <p:txBody>
          <a:bodyPr rtlCol="0">
            <a:normAutofit fontScale="92500" lnSpcReduction="20000"/>
          </a:bodyPr>
          <a:lstStyle/>
          <a:p>
            <a:pPr algn="just" fontAlgn="auto">
              <a:spcAft>
                <a:spcPts val="0"/>
              </a:spcAft>
              <a:buFont typeface="Arial" panose="020B0604020202020204" pitchFamily="34" charset="0"/>
              <a:buChar char="•"/>
              <a:defRPr/>
            </a:pPr>
            <a:r>
              <a:rPr lang="en-US" dirty="0" smtClean="0"/>
              <a:t>Exclusive Pair is a bidirectional, fully duplex communication model that uses a persistent connection between the client and the server. </a:t>
            </a:r>
          </a:p>
          <a:p>
            <a:pPr algn="just" fontAlgn="auto">
              <a:spcAft>
                <a:spcPts val="0"/>
              </a:spcAft>
              <a:buFont typeface="Arial" panose="020B0604020202020204" pitchFamily="34" charset="0"/>
              <a:buChar char="•"/>
              <a:defRPr/>
            </a:pPr>
            <a:r>
              <a:rPr lang="en-US" dirty="0" smtClean="0"/>
              <a:t>Once the connection is set up it, remains open until the client sends a request to close the connection. </a:t>
            </a:r>
          </a:p>
          <a:p>
            <a:pPr algn="just" fontAlgn="auto">
              <a:spcAft>
                <a:spcPts val="0"/>
              </a:spcAft>
              <a:buFont typeface="Arial" panose="020B0604020202020204" pitchFamily="34" charset="0"/>
              <a:buChar char="•"/>
              <a:defRPr/>
            </a:pPr>
            <a:r>
              <a:rPr lang="en-US" dirty="0" smtClean="0"/>
              <a:t>Client and server can send messages to each other after connection setup. </a:t>
            </a:r>
          </a:p>
        </p:txBody>
      </p:sp>
      <p:sp>
        <p:nvSpPr>
          <p:cNvPr id="7" name="Rectangle 6"/>
          <p:cNvSpPr/>
          <p:nvPr/>
        </p:nvSpPr>
        <p:spPr>
          <a:xfrm>
            <a:off x="-12700" y="0"/>
            <a:ext cx="203200" cy="6858000"/>
          </a:xfrm>
          <a:prstGeom prst="rect">
            <a:avLst/>
          </a:prstGeom>
          <a:solidFill>
            <a:srgbClr val="FEBD0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30728"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5678489" y="1838327"/>
            <a:ext cx="6173787" cy="42449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1" name="Slide Number Placeholder 10"/>
          <p:cNvSpPr>
            <a:spLocks noGrp="1"/>
          </p:cNvSpPr>
          <p:nvPr>
            <p:ph type="sldNum" sz="quarter" idx="12"/>
          </p:nvPr>
        </p:nvSpPr>
        <p:spPr/>
        <p:txBody>
          <a:bodyPr/>
          <a:lstStyle/>
          <a:p>
            <a:pPr>
              <a:defRPr/>
            </a:pPr>
            <a:fld id="{7F71B8CC-827C-4243-8E91-AB865FB68896}" type="slidenum">
              <a:rPr lang="en-US" smtClean="0"/>
              <a:pPr>
                <a:defRPr/>
              </a:pPr>
              <a:t>75</a:t>
            </a:fld>
            <a:endParaRPr lang="en-US" dirty="0"/>
          </a:p>
        </p:txBody>
      </p: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4"/>
            <a:ext cx="12192000" cy="1419225"/>
          </a:xfrm>
          <a:prstGeom prst="rect">
            <a:avLst/>
          </a:prstGeom>
          <a:solidFill>
            <a:srgbClr val="DAF3F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 name="Title 1"/>
          <p:cNvSpPr>
            <a:spLocks noGrp="1"/>
          </p:cNvSpPr>
          <p:nvPr>
            <p:ph type="title"/>
          </p:nvPr>
        </p:nvSpPr>
        <p:spPr>
          <a:xfrm>
            <a:off x="838200" y="187329"/>
            <a:ext cx="10515600" cy="1082675"/>
          </a:xfrm>
        </p:spPr>
        <p:txBody>
          <a:bodyPr rtlCol="0">
            <a:normAutofit/>
          </a:bodyPr>
          <a:lstStyle/>
          <a:p>
            <a:pPr fontAlgn="auto">
              <a:spcAft>
                <a:spcPts val="0"/>
              </a:spcAft>
              <a:defRPr/>
            </a:pPr>
            <a:r>
              <a:rPr lang="en-US" dirty="0" smtClean="0">
                <a:latin typeface="+mn-lt"/>
              </a:rPr>
              <a:t>REST-based Communication APIs</a:t>
            </a:r>
          </a:p>
        </p:txBody>
      </p:sp>
      <p:sp>
        <p:nvSpPr>
          <p:cNvPr id="31748" name="Content Placeholder 2"/>
          <p:cNvSpPr>
            <a:spLocks noGrp="1"/>
          </p:cNvSpPr>
          <p:nvPr>
            <p:ph idx="1"/>
          </p:nvPr>
        </p:nvSpPr>
        <p:spPr>
          <a:xfrm>
            <a:off x="508002" y="1447800"/>
            <a:ext cx="4330700" cy="5181600"/>
          </a:xfrm>
        </p:spPr>
        <p:txBody>
          <a:bodyPr>
            <a:noAutofit/>
          </a:bodyPr>
          <a:lstStyle/>
          <a:p>
            <a:pPr algn="just">
              <a:spcBef>
                <a:spcPts val="0"/>
              </a:spcBef>
              <a:spcAft>
                <a:spcPts val="600"/>
              </a:spcAft>
            </a:pPr>
            <a:r>
              <a:rPr lang="en-US" altLang="en-US" sz="1800" dirty="0" smtClean="0"/>
              <a:t>Representational State Transfer (REST) is a set of architectural principles by which you can </a:t>
            </a:r>
            <a:r>
              <a:rPr lang="en-US" altLang="en-US" sz="1800" b="1" dirty="0" smtClean="0"/>
              <a:t>design web services and web APIs</a:t>
            </a:r>
            <a:r>
              <a:rPr lang="en-US" altLang="en-US" sz="1800" dirty="0" smtClean="0"/>
              <a:t> that focus on a system’s resources and how resource states are addressed and transferred.  </a:t>
            </a:r>
          </a:p>
          <a:p>
            <a:pPr algn="just">
              <a:spcBef>
                <a:spcPts val="0"/>
              </a:spcBef>
              <a:spcAft>
                <a:spcPts val="600"/>
              </a:spcAft>
            </a:pPr>
            <a:r>
              <a:rPr lang="en-US" altLang="en-US" sz="1800" dirty="0" smtClean="0"/>
              <a:t>REST APIs </a:t>
            </a:r>
            <a:r>
              <a:rPr lang="en-US" altLang="en-US" sz="1800" b="1" dirty="0" smtClean="0"/>
              <a:t>follow the request–response communication model. </a:t>
            </a:r>
          </a:p>
          <a:p>
            <a:pPr algn="just">
              <a:spcBef>
                <a:spcPts val="0"/>
              </a:spcBef>
              <a:spcAft>
                <a:spcPts val="600"/>
              </a:spcAft>
            </a:pPr>
            <a:r>
              <a:rPr lang="en-US" altLang="en-US" sz="1800" dirty="0" smtClean="0"/>
              <a:t>REST architectural constraints apply to the components, connectors and data elements within a distributed hypermedia system.</a:t>
            </a:r>
          </a:p>
        </p:txBody>
      </p:sp>
      <p:sp>
        <p:nvSpPr>
          <p:cNvPr id="7" name="Rectangle 6"/>
          <p:cNvSpPr/>
          <p:nvPr/>
        </p:nvSpPr>
        <p:spPr>
          <a:xfrm>
            <a:off x="-12700" y="0"/>
            <a:ext cx="203200" cy="6858000"/>
          </a:xfrm>
          <a:prstGeom prst="rect">
            <a:avLst/>
          </a:prstGeom>
          <a:solidFill>
            <a:srgbClr val="FEBD0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31752"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5124453" y="1930400"/>
            <a:ext cx="6829425" cy="411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1" name="Slide Number Placeholder 10"/>
          <p:cNvSpPr>
            <a:spLocks noGrp="1"/>
          </p:cNvSpPr>
          <p:nvPr>
            <p:ph type="sldNum" sz="quarter" idx="12"/>
          </p:nvPr>
        </p:nvSpPr>
        <p:spPr/>
        <p:txBody>
          <a:bodyPr/>
          <a:lstStyle/>
          <a:p>
            <a:pPr>
              <a:defRPr/>
            </a:pPr>
            <a:fld id="{7F71B8CC-827C-4243-8E91-AB865FB68896}" type="slidenum">
              <a:rPr lang="en-US" smtClean="0"/>
              <a:pPr>
                <a:defRPr/>
              </a:pPr>
              <a:t>76</a:t>
            </a:fld>
            <a:endParaRPr lang="en-US"/>
          </a:p>
        </p:txBody>
      </p:sp>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4"/>
            <a:ext cx="12192000" cy="1419225"/>
          </a:xfrm>
          <a:prstGeom prst="rect">
            <a:avLst/>
          </a:prstGeom>
          <a:solidFill>
            <a:srgbClr val="DAF3F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 name="Title 1"/>
          <p:cNvSpPr>
            <a:spLocks noGrp="1"/>
          </p:cNvSpPr>
          <p:nvPr>
            <p:ph type="title"/>
          </p:nvPr>
        </p:nvSpPr>
        <p:spPr>
          <a:xfrm>
            <a:off x="838200" y="187329"/>
            <a:ext cx="10515600" cy="1082675"/>
          </a:xfrm>
        </p:spPr>
        <p:txBody>
          <a:bodyPr rtlCol="0">
            <a:normAutofit/>
          </a:bodyPr>
          <a:lstStyle/>
          <a:p>
            <a:pPr fontAlgn="auto">
              <a:spcAft>
                <a:spcPts val="0"/>
              </a:spcAft>
              <a:defRPr/>
            </a:pPr>
            <a:r>
              <a:rPr lang="en-US" dirty="0" smtClean="0">
                <a:latin typeface="+mn-lt"/>
              </a:rPr>
              <a:t>REST-based Communication APIs Constraints</a:t>
            </a:r>
          </a:p>
        </p:txBody>
      </p:sp>
      <p:sp>
        <p:nvSpPr>
          <p:cNvPr id="32772" name="Content Placeholder 2"/>
          <p:cNvSpPr>
            <a:spLocks noGrp="1"/>
          </p:cNvSpPr>
          <p:nvPr>
            <p:ph idx="1"/>
          </p:nvPr>
        </p:nvSpPr>
        <p:spPr>
          <a:xfrm>
            <a:off x="481015" y="1230317"/>
            <a:ext cx="4330700" cy="4371975"/>
          </a:xfrm>
        </p:spPr>
        <p:txBody>
          <a:bodyPr/>
          <a:lstStyle/>
          <a:p>
            <a:pPr algn="just"/>
            <a:endParaRPr lang="en-US" altLang="en-US" sz="2400" b="1" dirty="0" smtClean="0"/>
          </a:p>
          <a:p>
            <a:pPr algn="just"/>
            <a:r>
              <a:rPr lang="en-US" altLang="en-US" sz="2400" b="1" dirty="0" smtClean="0"/>
              <a:t>Client – Server</a:t>
            </a:r>
          </a:p>
          <a:p>
            <a:pPr algn="just"/>
            <a:r>
              <a:rPr lang="en-US" altLang="en-US" sz="2400" b="1" dirty="0" smtClean="0"/>
              <a:t>Stateless</a:t>
            </a:r>
          </a:p>
          <a:p>
            <a:pPr algn="just"/>
            <a:r>
              <a:rPr lang="en-US" altLang="en-US" sz="2400" b="1" dirty="0" smtClean="0"/>
              <a:t>Cacheable</a:t>
            </a:r>
          </a:p>
          <a:p>
            <a:pPr algn="just"/>
            <a:r>
              <a:rPr lang="en-US" altLang="en-US" sz="2400" b="1" dirty="0" smtClean="0"/>
              <a:t>Layered System</a:t>
            </a:r>
          </a:p>
          <a:p>
            <a:pPr algn="just"/>
            <a:r>
              <a:rPr lang="en-US" altLang="en-US" sz="2400" b="1" dirty="0" smtClean="0"/>
              <a:t>Uniform Interface</a:t>
            </a:r>
          </a:p>
          <a:p>
            <a:pPr algn="just"/>
            <a:r>
              <a:rPr lang="en-US" altLang="en-US" sz="2400" b="1" dirty="0" smtClean="0"/>
              <a:t>Code on demand</a:t>
            </a:r>
          </a:p>
        </p:txBody>
      </p:sp>
      <p:sp>
        <p:nvSpPr>
          <p:cNvPr id="7" name="Rectangle 6"/>
          <p:cNvSpPr/>
          <p:nvPr/>
        </p:nvSpPr>
        <p:spPr>
          <a:xfrm>
            <a:off x="-12700" y="0"/>
            <a:ext cx="203200" cy="6858000"/>
          </a:xfrm>
          <a:prstGeom prst="rect">
            <a:avLst/>
          </a:prstGeom>
          <a:solidFill>
            <a:srgbClr val="FEBD0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grpSp>
        <p:nvGrpSpPr>
          <p:cNvPr id="5" name="Group 21"/>
          <p:cNvGrpSpPr/>
          <p:nvPr/>
        </p:nvGrpSpPr>
        <p:grpSpPr>
          <a:xfrm>
            <a:off x="5880100" y="1790700"/>
            <a:ext cx="4386264" cy="3784600"/>
            <a:chOff x="4410075" y="1790700"/>
            <a:chExt cx="3289698" cy="3784600"/>
          </a:xfrm>
        </p:grpSpPr>
        <p:sp>
          <p:nvSpPr>
            <p:cNvPr id="3" name="Rectangle 2"/>
            <p:cNvSpPr/>
            <p:nvPr/>
          </p:nvSpPr>
          <p:spPr>
            <a:xfrm>
              <a:off x="4410075" y="1790700"/>
              <a:ext cx="873919" cy="6985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Client</a:t>
              </a:r>
              <a:endParaRPr lang="en-US" dirty="0"/>
            </a:p>
          </p:txBody>
        </p:sp>
        <p:sp>
          <p:nvSpPr>
            <p:cNvPr id="11" name="Rectangle 10"/>
            <p:cNvSpPr/>
            <p:nvPr/>
          </p:nvSpPr>
          <p:spPr>
            <a:xfrm>
              <a:off x="6825854" y="1892300"/>
              <a:ext cx="873919" cy="6985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Server</a:t>
              </a:r>
              <a:endParaRPr lang="en-US" dirty="0"/>
            </a:p>
          </p:txBody>
        </p:sp>
        <p:cxnSp>
          <p:nvCxnSpPr>
            <p:cNvPr id="6" name="Straight Connector 5"/>
            <p:cNvCxnSpPr>
              <a:stCxn id="3" idx="2"/>
            </p:cNvCxnSpPr>
            <p:nvPr/>
          </p:nvCxnSpPr>
          <p:spPr>
            <a:xfrm flipH="1">
              <a:off x="4847034" y="2489200"/>
              <a:ext cx="1" cy="30861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H="1">
              <a:off x="7190184" y="2489200"/>
              <a:ext cx="1" cy="30861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4847034" y="3136900"/>
              <a:ext cx="2343151" cy="381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H="1">
              <a:off x="4847035" y="4032250"/>
              <a:ext cx="234315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V="1">
              <a:off x="4826793" y="4699000"/>
              <a:ext cx="2343151" cy="381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H="1">
              <a:off x="4826792" y="5416550"/>
              <a:ext cx="234315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5562600" y="2730500"/>
              <a:ext cx="1009650" cy="369332"/>
            </a:xfrm>
            <a:prstGeom prst="rect">
              <a:avLst/>
            </a:prstGeom>
            <a:noFill/>
          </p:spPr>
          <p:txBody>
            <a:bodyPr wrap="square" rtlCol="0">
              <a:spAutoFit/>
            </a:bodyPr>
            <a:lstStyle/>
            <a:p>
              <a:r>
                <a:rPr lang="en-US" dirty="0" smtClean="0"/>
                <a:t>Request</a:t>
              </a:r>
              <a:endParaRPr lang="en-US" dirty="0"/>
            </a:p>
          </p:txBody>
        </p:sp>
        <p:sp>
          <p:nvSpPr>
            <p:cNvPr id="23" name="TextBox 22"/>
            <p:cNvSpPr txBox="1"/>
            <p:nvPr/>
          </p:nvSpPr>
          <p:spPr>
            <a:xfrm>
              <a:off x="5493542" y="3662918"/>
              <a:ext cx="1135858" cy="369332"/>
            </a:xfrm>
            <a:prstGeom prst="rect">
              <a:avLst/>
            </a:prstGeom>
            <a:noFill/>
          </p:spPr>
          <p:txBody>
            <a:bodyPr wrap="square" rtlCol="0">
              <a:spAutoFit/>
            </a:bodyPr>
            <a:lstStyle/>
            <a:p>
              <a:r>
                <a:rPr lang="en-US" dirty="0" smtClean="0"/>
                <a:t>Response</a:t>
              </a:r>
              <a:endParaRPr lang="en-US" dirty="0"/>
            </a:p>
          </p:txBody>
        </p:sp>
        <p:sp>
          <p:nvSpPr>
            <p:cNvPr id="24" name="TextBox 23"/>
            <p:cNvSpPr txBox="1"/>
            <p:nvPr/>
          </p:nvSpPr>
          <p:spPr>
            <a:xfrm>
              <a:off x="5493542" y="4329668"/>
              <a:ext cx="1009650" cy="369332"/>
            </a:xfrm>
            <a:prstGeom prst="rect">
              <a:avLst/>
            </a:prstGeom>
            <a:noFill/>
          </p:spPr>
          <p:txBody>
            <a:bodyPr wrap="square" rtlCol="0">
              <a:spAutoFit/>
            </a:bodyPr>
            <a:lstStyle/>
            <a:p>
              <a:r>
                <a:rPr lang="en-US" dirty="0" smtClean="0"/>
                <a:t>Request</a:t>
              </a:r>
              <a:endParaRPr lang="en-US" dirty="0"/>
            </a:p>
          </p:txBody>
        </p:sp>
        <p:sp>
          <p:nvSpPr>
            <p:cNvPr id="25" name="TextBox 24"/>
            <p:cNvSpPr txBox="1"/>
            <p:nvPr/>
          </p:nvSpPr>
          <p:spPr>
            <a:xfrm>
              <a:off x="5493542" y="5047218"/>
              <a:ext cx="1212058" cy="369332"/>
            </a:xfrm>
            <a:prstGeom prst="rect">
              <a:avLst/>
            </a:prstGeom>
            <a:noFill/>
          </p:spPr>
          <p:txBody>
            <a:bodyPr wrap="square" rtlCol="0">
              <a:spAutoFit/>
            </a:bodyPr>
            <a:lstStyle/>
            <a:p>
              <a:r>
                <a:rPr lang="en-US" dirty="0" smtClean="0"/>
                <a:t>Response</a:t>
              </a:r>
              <a:endParaRPr lang="en-US" dirty="0"/>
            </a:p>
          </p:txBody>
        </p:sp>
      </p:grpSp>
      <p:sp>
        <p:nvSpPr>
          <p:cNvPr id="20" name="Slide Number Placeholder 19"/>
          <p:cNvSpPr>
            <a:spLocks noGrp="1"/>
          </p:cNvSpPr>
          <p:nvPr>
            <p:ph type="sldNum" sz="quarter" idx="12"/>
          </p:nvPr>
        </p:nvSpPr>
        <p:spPr/>
        <p:txBody>
          <a:bodyPr/>
          <a:lstStyle/>
          <a:p>
            <a:pPr>
              <a:defRPr/>
            </a:pPr>
            <a:fld id="{7F71B8CC-827C-4243-8E91-AB865FB68896}" type="slidenum">
              <a:rPr lang="en-US" smtClean="0"/>
              <a:pPr>
                <a:defRPr/>
              </a:pPr>
              <a:t>77</a:t>
            </a:fld>
            <a:endParaRPr lang="en-US"/>
          </a:p>
        </p:txBody>
      </p:sp>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4"/>
            <a:ext cx="12192000" cy="1419225"/>
          </a:xfrm>
          <a:prstGeom prst="rect">
            <a:avLst/>
          </a:prstGeom>
          <a:solidFill>
            <a:srgbClr val="DAF3F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 name="Title 1"/>
          <p:cNvSpPr>
            <a:spLocks noGrp="1"/>
          </p:cNvSpPr>
          <p:nvPr>
            <p:ph type="title"/>
          </p:nvPr>
        </p:nvSpPr>
        <p:spPr>
          <a:xfrm>
            <a:off x="838200" y="187329"/>
            <a:ext cx="10515600" cy="1082675"/>
          </a:xfrm>
        </p:spPr>
        <p:txBody>
          <a:bodyPr rtlCol="0">
            <a:normAutofit/>
          </a:bodyPr>
          <a:lstStyle/>
          <a:p>
            <a:pPr fontAlgn="auto">
              <a:spcAft>
                <a:spcPts val="0"/>
              </a:spcAft>
              <a:defRPr/>
            </a:pPr>
            <a:r>
              <a:rPr lang="en-US" dirty="0" err="1" smtClean="0">
                <a:latin typeface="+mn-lt"/>
              </a:rPr>
              <a:t>WebSocket</a:t>
            </a:r>
            <a:r>
              <a:rPr lang="en-US" dirty="0" smtClean="0">
                <a:latin typeface="+mn-lt"/>
              </a:rPr>
              <a:t>-based Communication APIs</a:t>
            </a:r>
          </a:p>
        </p:txBody>
      </p:sp>
      <p:sp>
        <p:nvSpPr>
          <p:cNvPr id="33796" name="Content Placeholder 2"/>
          <p:cNvSpPr>
            <a:spLocks noGrp="1"/>
          </p:cNvSpPr>
          <p:nvPr>
            <p:ph idx="1"/>
          </p:nvPr>
        </p:nvSpPr>
        <p:spPr>
          <a:xfrm>
            <a:off x="406400" y="2743200"/>
            <a:ext cx="4876800" cy="3127374"/>
          </a:xfrm>
        </p:spPr>
        <p:txBody>
          <a:bodyPr>
            <a:normAutofit/>
          </a:bodyPr>
          <a:lstStyle/>
          <a:p>
            <a:r>
              <a:rPr lang="en-US" altLang="en-US" sz="2400" dirty="0" err="1" smtClean="0"/>
              <a:t>WebSocket</a:t>
            </a:r>
            <a:r>
              <a:rPr lang="en-US" altLang="en-US" sz="2400" dirty="0" smtClean="0"/>
              <a:t> APIs </a:t>
            </a:r>
            <a:r>
              <a:rPr lang="en-US" altLang="en-US" sz="2400" b="1" dirty="0" smtClean="0"/>
              <a:t>allow bi-directional, full duplex communication</a:t>
            </a:r>
            <a:r>
              <a:rPr lang="en-US" altLang="en-US" sz="2400" dirty="0" smtClean="0"/>
              <a:t> between clients and servers.</a:t>
            </a:r>
          </a:p>
          <a:p>
            <a:r>
              <a:rPr lang="en-US" altLang="en-US" sz="2400" dirty="0" err="1" smtClean="0"/>
              <a:t>WebSocket</a:t>
            </a:r>
            <a:r>
              <a:rPr lang="en-US" altLang="en-US" sz="2400" dirty="0" smtClean="0"/>
              <a:t> APIs follow the </a:t>
            </a:r>
            <a:r>
              <a:rPr lang="en-US" altLang="en-US" sz="2400" b="1" dirty="0" smtClean="0"/>
              <a:t>exclusive pair communication model</a:t>
            </a:r>
            <a:r>
              <a:rPr lang="en-US" altLang="en-US" sz="2400" dirty="0" smtClean="0"/>
              <a:t>.</a:t>
            </a:r>
          </a:p>
        </p:txBody>
      </p:sp>
      <p:sp>
        <p:nvSpPr>
          <p:cNvPr id="7" name="Rectangle 6"/>
          <p:cNvSpPr/>
          <p:nvPr/>
        </p:nvSpPr>
        <p:spPr>
          <a:xfrm>
            <a:off x="-12700" y="0"/>
            <a:ext cx="203200" cy="6858000"/>
          </a:xfrm>
          <a:prstGeom prst="rect">
            <a:avLst/>
          </a:prstGeom>
          <a:solidFill>
            <a:srgbClr val="FEBD0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33800"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5129215" y="1870079"/>
            <a:ext cx="6704012" cy="44291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1" name="Slide Number Placeholder 10"/>
          <p:cNvSpPr>
            <a:spLocks noGrp="1"/>
          </p:cNvSpPr>
          <p:nvPr>
            <p:ph type="sldNum" sz="quarter" idx="12"/>
          </p:nvPr>
        </p:nvSpPr>
        <p:spPr/>
        <p:txBody>
          <a:bodyPr/>
          <a:lstStyle/>
          <a:p>
            <a:pPr>
              <a:defRPr/>
            </a:pPr>
            <a:fld id="{7F71B8CC-827C-4243-8E91-AB865FB68896}" type="slidenum">
              <a:rPr lang="en-US" smtClean="0"/>
              <a:pPr>
                <a:defRPr/>
              </a:pPr>
              <a:t>78</a:t>
            </a:fld>
            <a:endParaRPr lang="en-US"/>
          </a:p>
        </p:txBody>
      </p:sp>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6"/>
          <p:cNvGraphicFramePr>
            <a:graphicFrameLocks noGrp="1"/>
          </p:cNvGraphicFramePr>
          <p:nvPr>
            <p:ph idx="1"/>
          </p:nvPr>
        </p:nvGraphicFramePr>
        <p:xfrm>
          <a:off x="838200" y="1825625"/>
          <a:ext cx="10515600" cy="3688024"/>
        </p:xfrm>
        <a:graphic>
          <a:graphicData uri="http://schemas.openxmlformats.org/drawingml/2006/table">
            <a:tbl>
              <a:tblPr firstRow="1" bandRow="1">
                <a:tableStyleId>{5C22544A-7EE6-4342-B048-85BDC9FD1C3A}</a:tableStyleId>
              </a:tblPr>
              <a:tblGrid>
                <a:gridCol w="2743200"/>
                <a:gridCol w="4267200"/>
                <a:gridCol w="3505200"/>
              </a:tblGrid>
              <a:tr h="396206">
                <a:tc>
                  <a:txBody>
                    <a:bodyPr/>
                    <a:lstStyle/>
                    <a:p>
                      <a:pPr algn="ctr"/>
                      <a:r>
                        <a:rPr lang="en-US" sz="2000" dirty="0" smtClean="0">
                          <a:latin typeface="Cambria" panose="02040503050406030204" pitchFamily="18" charset="0"/>
                        </a:rPr>
                        <a:t>Comparison Based on</a:t>
                      </a:r>
                      <a:endParaRPr lang="en-US" sz="2000" dirty="0">
                        <a:latin typeface="Cambria" panose="02040503050406030204" pitchFamily="18" charset="0"/>
                      </a:endParaRPr>
                    </a:p>
                  </a:txBody>
                  <a:tcPr marT="45716" marB="45716"/>
                </a:tc>
                <a:tc>
                  <a:txBody>
                    <a:bodyPr/>
                    <a:lstStyle/>
                    <a:p>
                      <a:pPr algn="ctr"/>
                      <a:r>
                        <a:rPr lang="en-US" sz="2000" dirty="0" smtClean="0">
                          <a:latin typeface="Cambria" panose="02040503050406030204" pitchFamily="18" charset="0"/>
                        </a:rPr>
                        <a:t>REST</a:t>
                      </a:r>
                      <a:endParaRPr lang="en-US" sz="2000" dirty="0">
                        <a:latin typeface="Cambria" panose="02040503050406030204" pitchFamily="18" charset="0"/>
                      </a:endParaRPr>
                    </a:p>
                  </a:txBody>
                  <a:tcPr marT="45716" marB="45716"/>
                </a:tc>
                <a:tc>
                  <a:txBody>
                    <a:bodyPr/>
                    <a:lstStyle/>
                    <a:p>
                      <a:pPr algn="ctr"/>
                      <a:r>
                        <a:rPr lang="en-US" sz="2000" dirty="0" err="1" smtClean="0">
                          <a:latin typeface="Cambria" panose="02040503050406030204" pitchFamily="18" charset="0"/>
                        </a:rPr>
                        <a:t>Websocket</a:t>
                      </a:r>
                      <a:endParaRPr lang="en-US" sz="2000" dirty="0">
                        <a:latin typeface="Cambria" panose="02040503050406030204" pitchFamily="18" charset="0"/>
                      </a:endParaRPr>
                    </a:p>
                  </a:txBody>
                  <a:tcPr marT="45716" marB="45716"/>
                </a:tc>
              </a:tr>
              <a:tr h="396206">
                <a:tc>
                  <a:txBody>
                    <a:bodyPr/>
                    <a:lstStyle/>
                    <a:p>
                      <a:pPr algn="ctr"/>
                      <a:r>
                        <a:rPr lang="en-US" sz="2000" b="1" dirty="0" smtClean="0">
                          <a:latin typeface="Cambria" panose="02040503050406030204" pitchFamily="18" charset="0"/>
                        </a:rPr>
                        <a:t>State</a:t>
                      </a:r>
                      <a:endParaRPr lang="en-US" sz="2000" b="1" dirty="0">
                        <a:latin typeface="Cambria" panose="02040503050406030204" pitchFamily="18" charset="0"/>
                      </a:endParaRPr>
                    </a:p>
                  </a:txBody>
                  <a:tcPr marT="45716" marB="45716"/>
                </a:tc>
                <a:tc>
                  <a:txBody>
                    <a:bodyPr/>
                    <a:lstStyle/>
                    <a:p>
                      <a:pPr algn="ctr"/>
                      <a:r>
                        <a:rPr lang="en-US" sz="2000" dirty="0" smtClean="0">
                          <a:latin typeface="Cambria" panose="02040503050406030204" pitchFamily="18" charset="0"/>
                        </a:rPr>
                        <a:t>Stateless</a:t>
                      </a:r>
                      <a:endParaRPr lang="en-US" sz="2000" dirty="0">
                        <a:latin typeface="Cambria" panose="02040503050406030204" pitchFamily="18" charset="0"/>
                      </a:endParaRPr>
                    </a:p>
                  </a:txBody>
                  <a:tcPr marT="45716" marB="45716"/>
                </a:tc>
                <a:tc>
                  <a:txBody>
                    <a:bodyPr/>
                    <a:lstStyle/>
                    <a:p>
                      <a:pPr algn="ctr"/>
                      <a:r>
                        <a:rPr lang="en-US" sz="2000" dirty="0" err="1" smtClean="0">
                          <a:latin typeface="Cambria" panose="02040503050406030204" pitchFamily="18" charset="0"/>
                        </a:rPr>
                        <a:t>Stateful</a:t>
                      </a:r>
                      <a:endParaRPr lang="en-US" sz="2000" dirty="0">
                        <a:latin typeface="Cambria" panose="02040503050406030204" pitchFamily="18" charset="0"/>
                      </a:endParaRPr>
                    </a:p>
                  </a:txBody>
                  <a:tcPr marT="45716" marB="45716"/>
                </a:tc>
              </a:tr>
              <a:tr h="396206">
                <a:tc>
                  <a:txBody>
                    <a:bodyPr/>
                    <a:lstStyle/>
                    <a:p>
                      <a:pPr algn="ctr"/>
                      <a:r>
                        <a:rPr lang="en-US" sz="2000" b="1" dirty="0" smtClean="0">
                          <a:latin typeface="Cambria" panose="02040503050406030204" pitchFamily="18" charset="0"/>
                        </a:rPr>
                        <a:t>Directional</a:t>
                      </a:r>
                      <a:endParaRPr lang="en-US" sz="2000" b="1" dirty="0">
                        <a:latin typeface="Cambria" panose="02040503050406030204" pitchFamily="18" charset="0"/>
                      </a:endParaRPr>
                    </a:p>
                  </a:txBody>
                  <a:tcPr marT="45716" marB="45716"/>
                </a:tc>
                <a:tc>
                  <a:txBody>
                    <a:bodyPr/>
                    <a:lstStyle/>
                    <a:p>
                      <a:pPr algn="ctr"/>
                      <a:r>
                        <a:rPr lang="en-US" sz="2000" dirty="0" smtClean="0">
                          <a:latin typeface="Cambria" panose="02040503050406030204" pitchFamily="18" charset="0"/>
                        </a:rPr>
                        <a:t>Unidirectional</a:t>
                      </a:r>
                      <a:endParaRPr lang="en-US" sz="2000" dirty="0">
                        <a:latin typeface="Cambria" panose="02040503050406030204" pitchFamily="18" charset="0"/>
                      </a:endParaRPr>
                    </a:p>
                  </a:txBody>
                  <a:tcPr marT="45716" marB="45716"/>
                </a:tc>
                <a:tc>
                  <a:txBody>
                    <a:bodyPr/>
                    <a:lstStyle/>
                    <a:p>
                      <a:pPr algn="ctr"/>
                      <a:r>
                        <a:rPr lang="en-US" sz="2000" dirty="0" smtClean="0">
                          <a:latin typeface="Cambria" panose="02040503050406030204" pitchFamily="18" charset="0"/>
                        </a:rPr>
                        <a:t>Bidirectional</a:t>
                      </a:r>
                      <a:endParaRPr lang="en-US" sz="2000" dirty="0">
                        <a:latin typeface="Cambria" panose="02040503050406030204" pitchFamily="18" charset="0"/>
                      </a:endParaRPr>
                    </a:p>
                  </a:txBody>
                  <a:tcPr marT="45716" marB="45716"/>
                </a:tc>
              </a:tr>
              <a:tr h="396206">
                <a:tc>
                  <a:txBody>
                    <a:bodyPr/>
                    <a:lstStyle/>
                    <a:p>
                      <a:pPr algn="ctr"/>
                      <a:r>
                        <a:rPr lang="en-US" sz="2000" b="1" dirty="0" err="1" smtClean="0">
                          <a:latin typeface="Cambria" panose="02040503050406030204" pitchFamily="18" charset="0"/>
                        </a:rPr>
                        <a:t>Req</a:t>
                      </a:r>
                      <a:r>
                        <a:rPr lang="en-US" sz="2000" b="1" dirty="0" smtClean="0">
                          <a:latin typeface="Cambria" panose="02040503050406030204" pitchFamily="18" charset="0"/>
                        </a:rPr>
                        <a:t>-Res/Full</a:t>
                      </a:r>
                      <a:r>
                        <a:rPr lang="en-US" sz="2000" b="1" baseline="0" dirty="0" smtClean="0">
                          <a:latin typeface="Cambria" panose="02040503050406030204" pitchFamily="18" charset="0"/>
                        </a:rPr>
                        <a:t> Duplex</a:t>
                      </a:r>
                      <a:endParaRPr lang="en-US" sz="2000" b="1" dirty="0">
                        <a:latin typeface="Cambria" panose="02040503050406030204" pitchFamily="18" charset="0"/>
                      </a:endParaRPr>
                    </a:p>
                  </a:txBody>
                  <a:tcPr marT="45716" marB="45716"/>
                </a:tc>
                <a:tc>
                  <a:txBody>
                    <a:bodyPr/>
                    <a:lstStyle/>
                    <a:p>
                      <a:pPr algn="ctr"/>
                      <a:r>
                        <a:rPr lang="en-US" sz="2000" dirty="0" smtClean="0">
                          <a:latin typeface="Cambria" panose="02040503050406030204" pitchFamily="18" charset="0"/>
                        </a:rPr>
                        <a:t>Follow Request Response Model</a:t>
                      </a:r>
                      <a:endParaRPr lang="en-US" sz="2000" dirty="0">
                        <a:latin typeface="Cambria" panose="02040503050406030204" pitchFamily="18" charset="0"/>
                      </a:endParaRPr>
                    </a:p>
                  </a:txBody>
                  <a:tcPr marT="45716" marB="45716"/>
                </a:tc>
                <a:tc>
                  <a:txBody>
                    <a:bodyPr/>
                    <a:lstStyle/>
                    <a:p>
                      <a:pPr algn="ctr"/>
                      <a:r>
                        <a:rPr lang="en-US" sz="2000" dirty="0" smtClean="0">
                          <a:latin typeface="Cambria" panose="02040503050406030204" pitchFamily="18" charset="0"/>
                        </a:rPr>
                        <a:t>Exclusive Pair Model</a:t>
                      </a:r>
                      <a:endParaRPr lang="en-US" sz="2000" dirty="0">
                        <a:latin typeface="Cambria" panose="02040503050406030204" pitchFamily="18" charset="0"/>
                      </a:endParaRPr>
                    </a:p>
                  </a:txBody>
                  <a:tcPr marT="45716" marB="45716"/>
                </a:tc>
              </a:tr>
              <a:tr h="700980">
                <a:tc>
                  <a:txBody>
                    <a:bodyPr/>
                    <a:lstStyle/>
                    <a:p>
                      <a:pPr algn="ctr"/>
                      <a:r>
                        <a:rPr lang="en-US" sz="2000" b="1" dirty="0" smtClean="0">
                          <a:latin typeface="Cambria" panose="02040503050406030204" pitchFamily="18" charset="0"/>
                        </a:rPr>
                        <a:t>TCP Connections</a:t>
                      </a:r>
                      <a:endParaRPr lang="en-US" sz="2000" b="1" dirty="0">
                        <a:latin typeface="Cambria" panose="02040503050406030204" pitchFamily="18" charset="0"/>
                      </a:endParaRPr>
                    </a:p>
                  </a:txBody>
                  <a:tcPr marT="45716" marB="45716"/>
                </a:tc>
                <a:tc>
                  <a:txBody>
                    <a:bodyPr/>
                    <a:lstStyle/>
                    <a:p>
                      <a:pPr algn="ctr"/>
                      <a:r>
                        <a:rPr lang="en-US" sz="2000" dirty="0" smtClean="0">
                          <a:latin typeface="Cambria" panose="02040503050406030204" pitchFamily="18" charset="0"/>
                        </a:rPr>
                        <a:t>Each</a:t>
                      </a:r>
                      <a:r>
                        <a:rPr lang="en-US" sz="2000" baseline="0" dirty="0" smtClean="0">
                          <a:latin typeface="Cambria" panose="02040503050406030204" pitchFamily="18" charset="0"/>
                        </a:rPr>
                        <a:t> </a:t>
                      </a:r>
                      <a:r>
                        <a:rPr lang="en-US" sz="2000" dirty="0" smtClean="0">
                          <a:latin typeface="Cambria" panose="02040503050406030204" pitchFamily="18" charset="0"/>
                        </a:rPr>
                        <a:t>HTTP request involves setting up a new TCP Connection</a:t>
                      </a:r>
                      <a:endParaRPr lang="en-US" sz="2000" dirty="0">
                        <a:latin typeface="Cambria" panose="02040503050406030204" pitchFamily="18" charset="0"/>
                      </a:endParaRPr>
                    </a:p>
                  </a:txBody>
                  <a:tcPr marT="45716" marB="45716"/>
                </a:tc>
                <a:tc>
                  <a:txBody>
                    <a:bodyPr/>
                    <a:lstStyle/>
                    <a:p>
                      <a:pPr algn="ctr"/>
                      <a:r>
                        <a:rPr lang="en-US" sz="2000" dirty="0" smtClean="0">
                          <a:latin typeface="Cambria" panose="02040503050406030204" pitchFamily="18" charset="0"/>
                        </a:rPr>
                        <a:t>Involves a</a:t>
                      </a:r>
                      <a:r>
                        <a:rPr lang="en-US" sz="2000" baseline="0" dirty="0" smtClean="0">
                          <a:latin typeface="Cambria" panose="02040503050406030204" pitchFamily="18" charset="0"/>
                        </a:rPr>
                        <a:t> single </a:t>
                      </a:r>
                      <a:r>
                        <a:rPr lang="en-US" sz="2000" dirty="0" smtClean="0">
                          <a:latin typeface="Cambria" panose="02040503050406030204" pitchFamily="18" charset="0"/>
                        </a:rPr>
                        <a:t>TCP Connection for</a:t>
                      </a:r>
                      <a:r>
                        <a:rPr lang="en-US" sz="2000" baseline="0" dirty="0" smtClean="0">
                          <a:latin typeface="Cambria" panose="02040503050406030204" pitchFamily="18" charset="0"/>
                        </a:rPr>
                        <a:t> all requests</a:t>
                      </a:r>
                      <a:endParaRPr lang="en-US" sz="2000" dirty="0">
                        <a:latin typeface="Cambria" panose="02040503050406030204" pitchFamily="18" charset="0"/>
                      </a:endParaRPr>
                    </a:p>
                  </a:txBody>
                  <a:tcPr marT="45716" marB="45716"/>
                </a:tc>
              </a:tr>
              <a:tr h="700980">
                <a:tc>
                  <a:txBody>
                    <a:bodyPr/>
                    <a:lstStyle/>
                    <a:p>
                      <a:pPr algn="ctr"/>
                      <a:r>
                        <a:rPr lang="en-US" sz="2000" b="1" dirty="0" smtClean="0">
                          <a:latin typeface="Cambria" panose="02040503050406030204" pitchFamily="18" charset="0"/>
                        </a:rPr>
                        <a:t>Header Overhead</a:t>
                      </a:r>
                      <a:endParaRPr lang="en-US" sz="2000" b="1" dirty="0">
                        <a:latin typeface="Cambria" panose="02040503050406030204" pitchFamily="18" charset="0"/>
                      </a:endParaRPr>
                    </a:p>
                  </a:txBody>
                  <a:tcPr marT="45716" marB="45716"/>
                </a:tc>
                <a:tc>
                  <a:txBody>
                    <a:bodyPr/>
                    <a:lstStyle/>
                    <a:p>
                      <a:pPr algn="ctr"/>
                      <a:r>
                        <a:rPr lang="en-US" sz="2000" dirty="0" smtClean="0">
                          <a:latin typeface="Cambria" panose="02040503050406030204" pitchFamily="18" charset="0"/>
                        </a:rPr>
                        <a:t>Each</a:t>
                      </a:r>
                      <a:r>
                        <a:rPr lang="en-US" sz="2000" baseline="0" dirty="0" smtClean="0">
                          <a:latin typeface="Cambria" panose="02040503050406030204" pitchFamily="18" charset="0"/>
                        </a:rPr>
                        <a:t> request carries HTTP Headers, hence not suitable for real-time</a:t>
                      </a:r>
                      <a:endParaRPr lang="en-US" sz="2000" dirty="0">
                        <a:latin typeface="Cambria" panose="02040503050406030204" pitchFamily="18" charset="0"/>
                      </a:endParaRPr>
                    </a:p>
                  </a:txBody>
                  <a:tcPr marT="45716" marB="45716"/>
                </a:tc>
                <a:tc>
                  <a:txBody>
                    <a:bodyPr/>
                    <a:lstStyle/>
                    <a:p>
                      <a:pPr algn="ctr"/>
                      <a:r>
                        <a:rPr lang="en-US" sz="2000" dirty="0" smtClean="0">
                          <a:latin typeface="Cambria" panose="02040503050406030204" pitchFamily="18" charset="0"/>
                        </a:rPr>
                        <a:t>Does not involve overhead of headers.</a:t>
                      </a:r>
                      <a:endParaRPr lang="en-US" sz="2000" dirty="0">
                        <a:latin typeface="Cambria" panose="02040503050406030204" pitchFamily="18" charset="0"/>
                      </a:endParaRPr>
                    </a:p>
                  </a:txBody>
                  <a:tcPr marT="45716" marB="45716"/>
                </a:tc>
              </a:tr>
              <a:tr h="700980">
                <a:tc>
                  <a:txBody>
                    <a:bodyPr/>
                    <a:lstStyle/>
                    <a:p>
                      <a:pPr algn="ctr"/>
                      <a:r>
                        <a:rPr lang="en-US" sz="2000" b="1" dirty="0" smtClean="0">
                          <a:latin typeface="Cambria" panose="02040503050406030204" pitchFamily="18" charset="0"/>
                        </a:rPr>
                        <a:t>Scalability</a:t>
                      </a:r>
                      <a:endParaRPr lang="en-US" sz="2000" b="1" dirty="0">
                        <a:latin typeface="Cambria" panose="02040503050406030204" pitchFamily="18" charset="0"/>
                      </a:endParaRPr>
                    </a:p>
                  </a:txBody>
                  <a:tcPr marT="45716" marB="45716"/>
                </a:tc>
                <a:tc>
                  <a:txBody>
                    <a:bodyPr/>
                    <a:lstStyle/>
                    <a:p>
                      <a:pPr algn="ctr"/>
                      <a:r>
                        <a:rPr lang="en-US" sz="2000" dirty="0" smtClean="0">
                          <a:latin typeface="Cambria" panose="02040503050406030204" pitchFamily="18" charset="0"/>
                        </a:rPr>
                        <a:t>Both</a:t>
                      </a:r>
                      <a:r>
                        <a:rPr lang="en-US" sz="2000" baseline="0" dirty="0" smtClean="0">
                          <a:latin typeface="Cambria" panose="02040503050406030204" pitchFamily="18" charset="0"/>
                        </a:rPr>
                        <a:t> horizontal and vertical are easier</a:t>
                      </a:r>
                      <a:endParaRPr lang="en-US" sz="2000" dirty="0">
                        <a:latin typeface="Cambria" panose="02040503050406030204" pitchFamily="18" charset="0"/>
                      </a:endParaRPr>
                    </a:p>
                  </a:txBody>
                  <a:tcPr marT="45716" marB="45716"/>
                </a:tc>
                <a:tc>
                  <a:txBody>
                    <a:bodyPr/>
                    <a:lstStyle/>
                    <a:p>
                      <a:pPr algn="ctr"/>
                      <a:r>
                        <a:rPr lang="en-US" sz="2000" dirty="0" smtClean="0">
                          <a:latin typeface="Cambria" panose="02040503050406030204" pitchFamily="18" charset="0"/>
                        </a:rPr>
                        <a:t>Only Vertical is easier</a:t>
                      </a:r>
                      <a:endParaRPr lang="en-US" sz="2000" dirty="0">
                        <a:latin typeface="Cambria" panose="02040503050406030204" pitchFamily="18" charset="0"/>
                      </a:endParaRPr>
                    </a:p>
                  </a:txBody>
                  <a:tcPr marT="45716" marB="45716"/>
                </a:tc>
              </a:tr>
            </a:tbl>
          </a:graphicData>
        </a:graphic>
      </p:graphicFrame>
      <p:sp>
        <p:nvSpPr>
          <p:cNvPr id="4" name="Rectangle 3"/>
          <p:cNvSpPr/>
          <p:nvPr/>
        </p:nvSpPr>
        <p:spPr>
          <a:xfrm>
            <a:off x="0" y="4"/>
            <a:ext cx="12192000" cy="1419225"/>
          </a:xfrm>
          <a:prstGeom prst="rect">
            <a:avLst/>
          </a:prstGeom>
          <a:solidFill>
            <a:srgbClr val="DAF3F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5" name="Rectangle 4"/>
          <p:cNvSpPr/>
          <p:nvPr/>
        </p:nvSpPr>
        <p:spPr>
          <a:xfrm>
            <a:off x="-12700" y="0"/>
            <a:ext cx="203200" cy="6858000"/>
          </a:xfrm>
          <a:prstGeom prst="rect">
            <a:avLst/>
          </a:prstGeom>
          <a:solidFill>
            <a:srgbClr val="FEBD0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6" name="Title 1"/>
          <p:cNvSpPr>
            <a:spLocks noGrp="1"/>
          </p:cNvSpPr>
          <p:nvPr>
            <p:ph type="title"/>
          </p:nvPr>
        </p:nvSpPr>
        <p:spPr>
          <a:xfrm>
            <a:off x="838200" y="187329"/>
            <a:ext cx="10515600" cy="1082675"/>
          </a:xfrm>
        </p:spPr>
        <p:txBody>
          <a:bodyPr rtlCol="0">
            <a:noAutofit/>
          </a:bodyPr>
          <a:lstStyle/>
          <a:p>
            <a:pPr fontAlgn="auto">
              <a:spcAft>
                <a:spcPts val="0"/>
              </a:spcAft>
              <a:defRPr/>
            </a:pPr>
            <a:r>
              <a:rPr lang="en-US" sz="3600" dirty="0" smtClean="0">
                <a:latin typeface="+mn-lt"/>
              </a:rPr>
              <a:t>Differences between REST and </a:t>
            </a:r>
            <a:r>
              <a:rPr lang="en-US" sz="3600" dirty="0" err="1" smtClean="0">
                <a:latin typeface="+mn-lt"/>
              </a:rPr>
              <a:t>WebSocket</a:t>
            </a:r>
            <a:r>
              <a:rPr lang="en-US" sz="3600" dirty="0" smtClean="0">
                <a:latin typeface="+mn-lt"/>
              </a:rPr>
              <a:t>-based Communication APIs</a:t>
            </a:r>
          </a:p>
        </p:txBody>
      </p:sp>
      <p:sp>
        <p:nvSpPr>
          <p:cNvPr id="8" name="Slide Number Placeholder 7"/>
          <p:cNvSpPr>
            <a:spLocks noGrp="1"/>
          </p:cNvSpPr>
          <p:nvPr>
            <p:ph type="sldNum" sz="quarter" idx="12"/>
          </p:nvPr>
        </p:nvSpPr>
        <p:spPr/>
        <p:txBody>
          <a:bodyPr/>
          <a:lstStyle/>
          <a:p>
            <a:pPr>
              <a:defRPr/>
            </a:pPr>
            <a:fld id="{7F71B8CC-827C-4243-8E91-AB865FB68896}" type="slidenum">
              <a:rPr lang="en-US" smtClean="0"/>
              <a:pPr>
                <a:defRPr/>
              </a:pPr>
              <a:t>79</a:t>
            </a:fld>
            <a:endParaRPr lang="en-US"/>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1461" y="428604"/>
            <a:ext cx="10972800" cy="714372"/>
          </a:xfrm>
        </p:spPr>
        <p:txBody>
          <a:bodyPr>
            <a:normAutofit/>
          </a:bodyPr>
          <a:lstStyle/>
          <a:p>
            <a:pPr algn="ctr"/>
            <a:r>
              <a:rPr lang="en-GB" sz="3200" b="1" dirty="0" smtClean="0">
                <a:solidFill>
                  <a:srgbClr val="FF0000"/>
                </a:solidFill>
                <a:latin typeface="+mn-lt"/>
              </a:rPr>
              <a:t>Current Status &amp; Future Prospect of </a:t>
            </a:r>
            <a:r>
              <a:rPr lang="en-GB" sz="3200" b="1" dirty="0" err="1" smtClean="0">
                <a:solidFill>
                  <a:srgbClr val="FF0000"/>
                </a:solidFill>
                <a:latin typeface="+mn-lt"/>
              </a:rPr>
              <a:t>IoT</a:t>
            </a:r>
            <a:endParaRPr lang="en-IN" sz="3200" b="1" dirty="0">
              <a:solidFill>
                <a:srgbClr val="FF0000"/>
              </a:solidFill>
              <a:latin typeface="+mn-lt"/>
            </a:endParaRPr>
          </a:p>
        </p:txBody>
      </p:sp>
      <p:sp>
        <p:nvSpPr>
          <p:cNvPr id="1026" name="Rectangle 2"/>
          <p:cNvSpPr>
            <a:spLocks noChangeArrowheads="1"/>
          </p:cNvSpPr>
          <p:nvPr/>
        </p:nvSpPr>
        <p:spPr bwMode="auto">
          <a:xfrm>
            <a:off x="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defTabSz="914400" fontAlgn="auto">
              <a:spcBef>
                <a:spcPts val="0"/>
              </a:spcBef>
              <a:spcAft>
                <a:spcPts val="0"/>
              </a:spcAft>
            </a:pPr>
            <a:endParaRPr lang="en-IN">
              <a:solidFill>
                <a:prstClr val="black"/>
              </a:solidFill>
              <a:latin typeface="Constantia"/>
              <a:cs typeface="+mn-cs"/>
            </a:endParaRPr>
          </a:p>
        </p:txBody>
      </p:sp>
      <p:sp>
        <p:nvSpPr>
          <p:cNvPr id="5" name="Slide Number Placeholder 4"/>
          <p:cNvSpPr>
            <a:spLocks noGrp="1"/>
          </p:cNvSpPr>
          <p:nvPr>
            <p:ph type="sldNum" sz="quarter" idx="12"/>
          </p:nvPr>
        </p:nvSpPr>
        <p:spPr/>
        <p:txBody>
          <a:bodyPr/>
          <a:lstStyle/>
          <a:p>
            <a:fld id="{7933DF99-38B8-4278-ABAE-40A957E9C799}" type="slidenum">
              <a:rPr lang="en-IN" smtClean="0">
                <a:solidFill>
                  <a:srgbClr val="646B86">
                    <a:shade val="90000"/>
                  </a:srgbClr>
                </a:solidFill>
              </a:rPr>
              <a:pPr/>
              <a:t>8</a:t>
            </a:fld>
            <a:endParaRPr lang="en-IN">
              <a:solidFill>
                <a:srgbClr val="646B86">
                  <a:shade val="90000"/>
                </a:srgbClr>
              </a:solidFill>
            </a:endParaRPr>
          </a:p>
        </p:txBody>
      </p:sp>
      <p:pic>
        <p:nvPicPr>
          <p:cNvPr id="7" name="Picture 6"/>
          <p:cNvPicPr/>
          <p:nvPr/>
        </p:nvPicPr>
        <p:blipFill>
          <a:blip r:embed="rId2"/>
          <a:srcRect/>
          <a:stretch>
            <a:fillRect/>
          </a:stretch>
        </p:blipFill>
        <p:spPr bwMode="auto">
          <a:xfrm>
            <a:off x="666712" y="1357298"/>
            <a:ext cx="10763325" cy="4500594"/>
          </a:xfrm>
          <a:prstGeom prst="rect">
            <a:avLst/>
          </a:prstGeom>
          <a:noFill/>
          <a:ln w="9525">
            <a:noFill/>
            <a:miter lim="800000"/>
            <a:headEnd/>
            <a:tailEnd/>
          </a:ln>
        </p:spPr>
      </p:pic>
      <p:sp>
        <p:nvSpPr>
          <p:cNvPr id="8" name="Rectangle 7"/>
          <p:cNvSpPr/>
          <p:nvPr/>
        </p:nvSpPr>
        <p:spPr>
          <a:xfrm>
            <a:off x="380960" y="6110614"/>
            <a:ext cx="11049077" cy="461665"/>
          </a:xfrm>
          <a:prstGeom prst="rect">
            <a:avLst/>
          </a:prstGeom>
        </p:spPr>
        <p:txBody>
          <a:bodyPr wrap="square">
            <a:spAutoFit/>
          </a:bodyPr>
          <a:lstStyle/>
          <a:p>
            <a:pPr algn="ctr" defTabSz="914400" fontAlgn="auto">
              <a:spcBef>
                <a:spcPts val="0"/>
              </a:spcBef>
              <a:spcAft>
                <a:spcPts val="0"/>
              </a:spcAft>
            </a:pPr>
            <a:r>
              <a:rPr lang="en-IN" sz="2400" b="1" i="1" dirty="0" smtClean="0">
                <a:solidFill>
                  <a:srgbClr val="0000FF"/>
                </a:solidFill>
                <a:latin typeface="Constantia"/>
                <a:cs typeface="+mn-cs"/>
              </a:rPr>
              <a:t>“Change is the only thing permanent in this world”</a:t>
            </a:r>
            <a:endParaRPr lang="en-IN" sz="2400" b="1" dirty="0">
              <a:solidFill>
                <a:srgbClr val="0000FF"/>
              </a:solidFill>
              <a:latin typeface="Constantia"/>
              <a:cs typeface="+mn-cs"/>
            </a:endParaRPr>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4"/>
            <a:ext cx="12192000" cy="1419225"/>
          </a:xfrm>
          <a:prstGeom prst="rect">
            <a:avLst/>
          </a:prstGeom>
          <a:solidFill>
            <a:srgbClr val="DAF3F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5" name="Rectangle 4"/>
          <p:cNvSpPr/>
          <p:nvPr/>
        </p:nvSpPr>
        <p:spPr>
          <a:xfrm>
            <a:off x="-12700" y="0"/>
            <a:ext cx="203200" cy="6858000"/>
          </a:xfrm>
          <a:prstGeom prst="rect">
            <a:avLst/>
          </a:prstGeom>
          <a:solidFill>
            <a:srgbClr val="FEBD0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6" name="Title 1"/>
          <p:cNvSpPr>
            <a:spLocks noGrp="1"/>
          </p:cNvSpPr>
          <p:nvPr>
            <p:ph type="title"/>
          </p:nvPr>
        </p:nvSpPr>
        <p:spPr>
          <a:xfrm>
            <a:off x="838200" y="187329"/>
            <a:ext cx="10515600" cy="1082675"/>
          </a:xfrm>
        </p:spPr>
        <p:txBody>
          <a:bodyPr rtlCol="0">
            <a:normAutofit/>
          </a:bodyPr>
          <a:lstStyle/>
          <a:p>
            <a:pPr fontAlgn="auto">
              <a:spcAft>
                <a:spcPts val="0"/>
              </a:spcAft>
              <a:defRPr/>
            </a:pPr>
            <a:r>
              <a:rPr lang="en-US" dirty="0" err="1" smtClean="0">
                <a:latin typeface="+mn-lt"/>
              </a:rPr>
              <a:t>IoT</a:t>
            </a:r>
            <a:r>
              <a:rPr lang="en-US" dirty="0" smtClean="0">
                <a:latin typeface="+mn-lt"/>
              </a:rPr>
              <a:t> Enabling Technologies</a:t>
            </a:r>
          </a:p>
        </p:txBody>
      </p:sp>
      <p:sp>
        <p:nvSpPr>
          <p:cNvPr id="35845" name="Content Placeholder 2"/>
          <p:cNvSpPr>
            <a:spLocks noGrp="1"/>
          </p:cNvSpPr>
          <p:nvPr>
            <p:ph idx="1"/>
          </p:nvPr>
        </p:nvSpPr>
        <p:spPr>
          <a:xfrm>
            <a:off x="838200" y="1825627"/>
            <a:ext cx="10693400" cy="4371975"/>
          </a:xfrm>
        </p:spPr>
        <p:txBody>
          <a:bodyPr/>
          <a:lstStyle/>
          <a:p>
            <a:r>
              <a:rPr lang="en-US" altLang="en-US" dirty="0" smtClean="0"/>
              <a:t>Wireless Sensor Network</a:t>
            </a:r>
          </a:p>
          <a:p>
            <a:endParaRPr lang="en-US" altLang="en-US" dirty="0" smtClean="0"/>
          </a:p>
          <a:p>
            <a:r>
              <a:rPr lang="en-US" altLang="en-US" dirty="0" smtClean="0"/>
              <a:t>Cloud Computing</a:t>
            </a:r>
          </a:p>
          <a:p>
            <a:endParaRPr lang="en-US" altLang="en-US" dirty="0" smtClean="0"/>
          </a:p>
          <a:p>
            <a:r>
              <a:rPr lang="en-US" altLang="en-US" dirty="0" smtClean="0"/>
              <a:t>Big Data Analytics    </a:t>
            </a:r>
          </a:p>
          <a:p>
            <a:endParaRPr lang="en-US" altLang="en-US" dirty="0" smtClean="0"/>
          </a:p>
          <a:p>
            <a:r>
              <a:rPr lang="en-US" altLang="en-US" dirty="0" smtClean="0"/>
              <a:t>Embedded Systems</a:t>
            </a:r>
          </a:p>
          <a:p>
            <a:pPr>
              <a:buFont typeface="Arial" charset="0"/>
              <a:buNone/>
            </a:pPr>
            <a:endParaRPr lang="en-US" altLang="en-US" dirty="0" smtClean="0"/>
          </a:p>
        </p:txBody>
      </p:sp>
      <p:pic>
        <p:nvPicPr>
          <p:cNvPr id="35846" name="Picture 5"/>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7453937" y="1419225"/>
            <a:ext cx="1757363" cy="1095375"/>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35847" name="Picture 6"/>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5602848" y="2716213"/>
            <a:ext cx="1641475" cy="976312"/>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35848" name="Picture 7"/>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5583719" y="3692529"/>
            <a:ext cx="2608263" cy="1565275"/>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9" name="Slide Number Placeholder 8"/>
          <p:cNvSpPr>
            <a:spLocks noGrp="1"/>
          </p:cNvSpPr>
          <p:nvPr>
            <p:ph type="sldNum" sz="quarter" idx="12"/>
          </p:nvPr>
        </p:nvSpPr>
        <p:spPr/>
        <p:txBody>
          <a:bodyPr/>
          <a:lstStyle/>
          <a:p>
            <a:pPr>
              <a:defRPr/>
            </a:pPr>
            <a:fld id="{7F71B8CC-827C-4243-8E91-AB865FB68896}" type="slidenum">
              <a:rPr lang="en-US" smtClean="0"/>
              <a:pPr>
                <a:defRPr/>
              </a:pPr>
              <a:t>80</a:t>
            </a:fld>
            <a:endParaRPr lang="en-US"/>
          </a:p>
        </p:txBody>
      </p:sp>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228600"/>
            <a:ext cx="12192000" cy="1419225"/>
          </a:xfrm>
          <a:prstGeom prst="rect">
            <a:avLst/>
          </a:prstGeom>
          <a:solidFill>
            <a:srgbClr val="DAF3F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 name="Title 1"/>
          <p:cNvSpPr>
            <a:spLocks noGrp="1"/>
          </p:cNvSpPr>
          <p:nvPr>
            <p:ph type="title"/>
          </p:nvPr>
        </p:nvSpPr>
        <p:spPr>
          <a:xfrm>
            <a:off x="520700" y="-181769"/>
            <a:ext cx="10515600" cy="1325563"/>
          </a:xfrm>
        </p:spPr>
        <p:txBody>
          <a:bodyPr/>
          <a:lstStyle/>
          <a:p>
            <a:r>
              <a:rPr lang="en-US" b="1" dirty="0" smtClean="0"/>
              <a:t>WSN</a:t>
            </a:r>
            <a:endParaRPr lang="en-US" b="1" dirty="0"/>
          </a:p>
        </p:txBody>
      </p:sp>
      <p:sp>
        <p:nvSpPr>
          <p:cNvPr id="3" name="Content Placeholder 2"/>
          <p:cNvSpPr>
            <a:spLocks noGrp="1"/>
          </p:cNvSpPr>
          <p:nvPr>
            <p:ph idx="1"/>
          </p:nvPr>
        </p:nvSpPr>
        <p:spPr/>
        <p:txBody>
          <a:bodyPr>
            <a:normAutofit/>
          </a:bodyPr>
          <a:lstStyle/>
          <a:p>
            <a:r>
              <a:rPr lang="en-US" b="1" dirty="0" smtClean="0"/>
              <a:t>Distributed Devices with sensors </a:t>
            </a:r>
            <a:r>
              <a:rPr lang="en-US" dirty="0" smtClean="0"/>
              <a:t>used to monitor the environmental and physical conditions</a:t>
            </a:r>
          </a:p>
          <a:p>
            <a:r>
              <a:rPr lang="en-US" dirty="0" smtClean="0"/>
              <a:t>Consists of several </a:t>
            </a:r>
            <a:r>
              <a:rPr lang="en-US" b="1" dirty="0" smtClean="0"/>
              <a:t>end-nodes acting as routers or coordinators too</a:t>
            </a:r>
          </a:p>
          <a:p>
            <a:r>
              <a:rPr lang="en-US" b="1" dirty="0" smtClean="0"/>
              <a:t>Coordinators collects data </a:t>
            </a:r>
            <a:r>
              <a:rPr lang="en-US" dirty="0" smtClean="0"/>
              <a:t>from all nodes / </a:t>
            </a:r>
            <a:r>
              <a:rPr lang="en-US" b="1" dirty="0" smtClean="0"/>
              <a:t>acts as gateway </a:t>
            </a:r>
            <a:r>
              <a:rPr lang="en-US" dirty="0" smtClean="0"/>
              <a:t>that connects WSN to internet</a:t>
            </a:r>
          </a:p>
          <a:p>
            <a:r>
              <a:rPr lang="en-US" b="1" dirty="0" smtClean="0"/>
              <a:t>Routers route the data packets </a:t>
            </a:r>
            <a:r>
              <a:rPr lang="en-US" dirty="0" smtClean="0"/>
              <a:t>from end nodes to coordinators.</a:t>
            </a:r>
            <a:endParaRPr lang="en-US" dirty="0"/>
          </a:p>
        </p:txBody>
      </p:sp>
      <p:sp>
        <p:nvSpPr>
          <p:cNvPr id="5" name="Rectangle 4"/>
          <p:cNvSpPr/>
          <p:nvPr/>
        </p:nvSpPr>
        <p:spPr>
          <a:xfrm>
            <a:off x="0" y="-228600"/>
            <a:ext cx="203200" cy="7086600"/>
          </a:xfrm>
          <a:prstGeom prst="rect">
            <a:avLst/>
          </a:prstGeom>
          <a:solidFill>
            <a:srgbClr val="FEBD0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6" name="Slide Number Placeholder 5"/>
          <p:cNvSpPr>
            <a:spLocks noGrp="1"/>
          </p:cNvSpPr>
          <p:nvPr>
            <p:ph type="sldNum" sz="quarter" idx="12"/>
          </p:nvPr>
        </p:nvSpPr>
        <p:spPr/>
        <p:txBody>
          <a:bodyPr/>
          <a:lstStyle/>
          <a:p>
            <a:pPr>
              <a:defRPr/>
            </a:pPr>
            <a:fld id="{7F71B8CC-827C-4243-8E91-AB865FB68896}" type="slidenum">
              <a:rPr lang="en-US" smtClean="0"/>
              <a:pPr>
                <a:defRPr/>
              </a:pPr>
              <a:t>81</a:t>
            </a:fld>
            <a:endParaRPr lang="en-US"/>
          </a:p>
        </p:txBody>
      </p:sp>
    </p:spTree>
    <p:extLst>
      <p:ext uri="{BB962C8B-B14F-4D97-AF65-F5344CB8AC3E}">
        <p14:creationId xmlns="" xmlns:p14="http://schemas.microsoft.com/office/powerpoint/2010/main" val="2281598509"/>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228600"/>
            <a:ext cx="12192000" cy="1419225"/>
          </a:xfrm>
          <a:prstGeom prst="rect">
            <a:avLst/>
          </a:prstGeom>
          <a:solidFill>
            <a:srgbClr val="DAF3F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 name="Title 1"/>
          <p:cNvSpPr>
            <a:spLocks noGrp="1"/>
          </p:cNvSpPr>
          <p:nvPr>
            <p:ph type="title"/>
          </p:nvPr>
        </p:nvSpPr>
        <p:spPr>
          <a:xfrm>
            <a:off x="520700" y="-181769"/>
            <a:ext cx="10515600" cy="1325563"/>
          </a:xfrm>
        </p:spPr>
        <p:txBody>
          <a:bodyPr>
            <a:normAutofit/>
          </a:bodyPr>
          <a:lstStyle/>
          <a:p>
            <a:r>
              <a:rPr lang="en-US" b="1" dirty="0" smtClean="0"/>
              <a:t>Example of WSNs in </a:t>
            </a:r>
            <a:r>
              <a:rPr lang="en-US" b="1" dirty="0" err="1" smtClean="0"/>
              <a:t>IoT</a:t>
            </a:r>
            <a:r>
              <a:rPr lang="en-US" b="1" dirty="0" smtClean="0"/>
              <a:t> &amp; Protocols used</a:t>
            </a:r>
            <a:endParaRPr lang="en-US" b="1" dirty="0"/>
          </a:p>
        </p:txBody>
      </p:sp>
      <p:sp>
        <p:nvSpPr>
          <p:cNvPr id="3" name="Content Placeholder 2"/>
          <p:cNvSpPr>
            <a:spLocks noGrp="1"/>
          </p:cNvSpPr>
          <p:nvPr>
            <p:ph idx="1"/>
          </p:nvPr>
        </p:nvSpPr>
        <p:spPr>
          <a:xfrm>
            <a:off x="622300" y="1393825"/>
            <a:ext cx="10515600" cy="4351338"/>
          </a:xfrm>
        </p:spPr>
        <p:txBody>
          <a:bodyPr>
            <a:normAutofit/>
          </a:bodyPr>
          <a:lstStyle/>
          <a:p>
            <a:pPr marL="0" indent="0">
              <a:buNone/>
            </a:pPr>
            <a:r>
              <a:rPr lang="en-US" b="1" dirty="0" smtClean="0"/>
              <a:t>Example</a:t>
            </a:r>
          </a:p>
          <a:p>
            <a:r>
              <a:rPr lang="en-US" dirty="0" smtClean="0"/>
              <a:t>Weather monitoring system</a:t>
            </a:r>
          </a:p>
          <a:p>
            <a:r>
              <a:rPr lang="en-US" dirty="0" smtClean="0"/>
              <a:t>Indoor Air quality monitoring system</a:t>
            </a:r>
          </a:p>
          <a:p>
            <a:r>
              <a:rPr lang="en-US" dirty="0" smtClean="0"/>
              <a:t>Soil moisture monitoring system</a:t>
            </a:r>
          </a:p>
          <a:p>
            <a:r>
              <a:rPr lang="en-US" dirty="0" err="1" smtClean="0"/>
              <a:t>Survelliance</a:t>
            </a:r>
            <a:r>
              <a:rPr lang="en-US" dirty="0" smtClean="0"/>
              <a:t> systems</a:t>
            </a:r>
          </a:p>
          <a:p>
            <a:r>
              <a:rPr lang="en-US" dirty="0" smtClean="0"/>
              <a:t>Health monitoring systems</a:t>
            </a:r>
          </a:p>
          <a:p>
            <a:pPr marL="0" indent="0">
              <a:buNone/>
            </a:pPr>
            <a:r>
              <a:rPr lang="en-US" b="1" dirty="0" smtClean="0"/>
              <a:t>Protocols</a:t>
            </a:r>
          </a:p>
          <a:p>
            <a:r>
              <a:rPr lang="en-US" dirty="0" err="1" smtClean="0"/>
              <a:t>Zigbee</a:t>
            </a:r>
            <a:endParaRPr lang="en-US" dirty="0" smtClean="0"/>
          </a:p>
        </p:txBody>
      </p:sp>
      <p:sp>
        <p:nvSpPr>
          <p:cNvPr id="5" name="Rectangle 4"/>
          <p:cNvSpPr/>
          <p:nvPr/>
        </p:nvSpPr>
        <p:spPr>
          <a:xfrm>
            <a:off x="0" y="-228600"/>
            <a:ext cx="203200" cy="7086600"/>
          </a:xfrm>
          <a:prstGeom prst="rect">
            <a:avLst/>
          </a:prstGeom>
          <a:solidFill>
            <a:srgbClr val="FEBD0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6" name="Slide Number Placeholder 5"/>
          <p:cNvSpPr>
            <a:spLocks noGrp="1"/>
          </p:cNvSpPr>
          <p:nvPr>
            <p:ph type="sldNum" sz="quarter" idx="12"/>
          </p:nvPr>
        </p:nvSpPr>
        <p:spPr/>
        <p:txBody>
          <a:bodyPr/>
          <a:lstStyle/>
          <a:p>
            <a:pPr>
              <a:defRPr/>
            </a:pPr>
            <a:fld id="{7F71B8CC-827C-4243-8E91-AB865FB68896}" type="slidenum">
              <a:rPr lang="en-US" smtClean="0"/>
              <a:pPr>
                <a:defRPr/>
              </a:pPr>
              <a:t>82</a:t>
            </a:fld>
            <a:endParaRPr lang="en-US"/>
          </a:p>
        </p:txBody>
      </p:sp>
    </p:spTree>
    <p:extLst>
      <p:ext uri="{BB962C8B-B14F-4D97-AF65-F5344CB8AC3E}">
        <p14:creationId xmlns="" xmlns:p14="http://schemas.microsoft.com/office/powerpoint/2010/main" val="2015697346"/>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p:cNvPicPr>
            <a:picLocks noChangeAspect="1" noChangeArrowheads="1"/>
          </p:cNvPicPr>
          <p:nvPr/>
        </p:nvPicPr>
        <p:blipFill>
          <a:blip r:embed="rId2"/>
          <a:srcRect/>
          <a:stretch>
            <a:fillRect/>
          </a:stretch>
        </p:blipFill>
        <p:spPr bwMode="auto">
          <a:xfrm>
            <a:off x="3736335" y="2052318"/>
            <a:ext cx="8111676" cy="4257042"/>
          </a:xfrm>
          <a:prstGeom prst="rect">
            <a:avLst/>
          </a:prstGeom>
          <a:noFill/>
          <a:ln w="9525">
            <a:noFill/>
            <a:miter lim="800000"/>
            <a:headEnd/>
            <a:tailEnd/>
          </a:ln>
          <a:effectLst/>
        </p:spPr>
      </p:pic>
      <p:sp>
        <p:nvSpPr>
          <p:cNvPr id="2" name="Title 1"/>
          <p:cNvSpPr>
            <a:spLocks noGrp="1"/>
          </p:cNvSpPr>
          <p:nvPr>
            <p:ph type="title"/>
          </p:nvPr>
        </p:nvSpPr>
        <p:spPr/>
        <p:txBody>
          <a:bodyPr/>
          <a:lstStyle/>
          <a:p>
            <a:r>
              <a:rPr lang="en-US" dirty="0" err="1"/>
              <a:t>IoT</a:t>
            </a:r>
            <a:r>
              <a:rPr lang="en-US" dirty="0"/>
              <a:t> Technologies : Cloud (Sensing as-a-service Model)</a:t>
            </a:r>
          </a:p>
        </p:txBody>
      </p:sp>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228600"/>
            <a:ext cx="12192000" cy="1419225"/>
          </a:xfrm>
          <a:prstGeom prst="rect">
            <a:avLst/>
          </a:prstGeom>
          <a:solidFill>
            <a:srgbClr val="DAF3F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 name="Title 1"/>
          <p:cNvSpPr>
            <a:spLocks noGrp="1"/>
          </p:cNvSpPr>
          <p:nvPr>
            <p:ph type="title"/>
          </p:nvPr>
        </p:nvSpPr>
        <p:spPr>
          <a:xfrm>
            <a:off x="520700" y="-181769"/>
            <a:ext cx="10515600" cy="1325563"/>
          </a:xfrm>
        </p:spPr>
        <p:txBody>
          <a:bodyPr/>
          <a:lstStyle/>
          <a:p>
            <a:r>
              <a:rPr lang="en-US" b="1" dirty="0" smtClean="0"/>
              <a:t>Cloud Computing</a:t>
            </a:r>
            <a:endParaRPr lang="en-US" b="1" dirty="0"/>
          </a:p>
        </p:txBody>
      </p:sp>
      <p:sp>
        <p:nvSpPr>
          <p:cNvPr id="3" name="Content Placeholder 2"/>
          <p:cNvSpPr>
            <a:spLocks noGrp="1"/>
          </p:cNvSpPr>
          <p:nvPr>
            <p:ph idx="1"/>
          </p:nvPr>
        </p:nvSpPr>
        <p:spPr/>
        <p:txBody>
          <a:bodyPr>
            <a:normAutofit/>
          </a:bodyPr>
          <a:lstStyle/>
          <a:p>
            <a:r>
              <a:rPr lang="en-US" b="1" dirty="0" smtClean="0"/>
              <a:t>Deliver applications and services over internet</a:t>
            </a:r>
          </a:p>
          <a:p>
            <a:r>
              <a:rPr lang="en-US" dirty="0" smtClean="0"/>
              <a:t>Provides computing, networking and storage resources on demand</a:t>
            </a:r>
          </a:p>
          <a:p>
            <a:r>
              <a:rPr lang="en-US" dirty="0" smtClean="0"/>
              <a:t>Cloud computing performs services such as </a:t>
            </a:r>
            <a:r>
              <a:rPr lang="en-US" dirty="0" err="1" smtClean="0"/>
              <a:t>Iaas</a:t>
            </a:r>
            <a:r>
              <a:rPr lang="en-US" dirty="0" smtClean="0"/>
              <a:t>, </a:t>
            </a:r>
            <a:r>
              <a:rPr lang="en-US" dirty="0" err="1" smtClean="0"/>
              <a:t>Paas</a:t>
            </a:r>
            <a:r>
              <a:rPr lang="en-US" dirty="0" smtClean="0"/>
              <a:t> and </a:t>
            </a:r>
            <a:r>
              <a:rPr lang="en-US" dirty="0" err="1" smtClean="0"/>
              <a:t>Saas</a:t>
            </a:r>
            <a:endParaRPr lang="en-US" dirty="0" smtClean="0"/>
          </a:p>
          <a:p>
            <a:r>
              <a:rPr lang="en-US" dirty="0" err="1" smtClean="0"/>
              <a:t>Iaas</a:t>
            </a:r>
            <a:r>
              <a:rPr lang="en-US" dirty="0" smtClean="0"/>
              <a:t>  : Rent Infrastructure</a:t>
            </a:r>
          </a:p>
          <a:p>
            <a:r>
              <a:rPr lang="en-US" dirty="0" err="1" smtClean="0"/>
              <a:t>Paas</a:t>
            </a:r>
            <a:r>
              <a:rPr lang="en-US" dirty="0" smtClean="0"/>
              <a:t> : </a:t>
            </a:r>
            <a:r>
              <a:rPr lang="en-US" dirty="0"/>
              <a:t>supply an on-demand environment for developing, testing, delivering and managing software applications. </a:t>
            </a:r>
            <a:endParaRPr lang="en-US" dirty="0" smtClean="0"/>
          </a:p>
          <a:p>
            <a:r>
              <a:rPr lang="en-US" dirty="0" err="1" smtClean="0"/>
              <a:t>Saas</a:t>
            </a:r>
            <a:r>
              <a:rPr lang="en-US" dirty="0" smtClean="0"/>
              <a:t> : </a:t>
            </a:r>
            <a:r>
              <a:rPr lang="en-US" dirty="0"/>
              <a:t>method for delivering software applications over the Internet, on demand and typically on a subscription basis.</a:t>
            </a:r>
          </a:p>
        </p:txBody>
      </p:sp>
      <p:sp>
        <p:nvSpPr>
          <p:cNvPr id="5" name="Rectangle 4"/>
          <p:cNvSpPr/>
          <p:nvPr/>
        </p:nvSpPr>
        <p:spPr>
          <a:xfrm>
            <a:off x="0" y="-228600"/>
            <a:ext cx="203200" cy="7086600"/>
          </a:xfrm>
          <a:prstGeom prst="rect">
            <a:avLst/>
          </a:prstGeom>
          <a:solidFill>
            <a:srgbClr val="FEBD0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6" name="Slide Number Placeholder 5"/>
          <p:cNvSpPr>
            <a:spLocks noGrp="1"/>
          </p:cNvSpPr>
          <p:nvPr>
            <p:ph type="sldNum" sz="quarter" idx="12"/>
          </p:nvPr>
        </p:nvSpPr>
        <p:spPr/>
        <p:txBody>
          <a:bodyPr/>
          <a:lstStyle/>
          <a:p>
            <a:pPr>
              <a:defRPr/>
            </a:pPr>
            <a:fld id="{7F71B8CC-827C-4243-8E91-AB865FB68896}" type="slidenum">
              <a:rPr lang="en-US" smtClean="0"/>
              <a:pPr>
                <a:defRPr/>
              </a:pPr>
              <a:t>84</a:t>
            </a:fld>
            <a:endParaRPr lang="en-US"/>
          </a:p>
        </p:txBody>
      </p:sp>
    </p:spTree>
    <p:extLst>
      <p:ext uri="{BB962C8B-B14F-4D97-AF65-F5344CB8AC3E}">
        <p14:creationId xmlns="" xmlns:p14="http://schemas.microsoft.com/office/powerpoint/2010/main" val="3483172277"/>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228600"/>
            <a:ext cx="12192000" cy="1419225"/>
          </a:xfrm>
          <a:prstGeom prst="rect">
            <a:avLst/>
          </a:prstGeom>
          <a:solidFill>
            <a:srgbClr val="DAF3F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 name="Title 1"/>
          <p:cNvSpPr>
            <a:spLocks noGrp="1"/>
          </p:cNvSpPr>
          <p:nvPr>
            <p:ph type="title"/>
          </p:nvPr>
        </p:nvSpPr>
        <p:spPr>
          <a:xfrm>
            <a:off x="520700" y="-181769"/>
            <a:ext cx="10515600" cy="1325563"/>
          </a:xfrm>
        </p:spPr>
        <p:txBody>
          <a:bodyPr/>
          <a:lstStyle/>
          <a:p>
            <a:r>
              <a:rPr lang="en-US" b="1" dirty="0" smtClean="0"/>
              <a:t>Big Data Analytics</a:t>
            </a:r>
            <a:endParaRPr lang="en-US" b="1" dirty="0"/>
          </a:p>
        </p:txBody>
      </p:sp>
      <p:sp>
        <p:nvSpPr>
          <p:cNvPr id="3" name="Content Placeholder 2"/>
          <p:cNvSpPr>
            <a:spLocks noGrp="1"/>
          </p:cNvSpPr>
          <p:nvPr>
            <p:ph idx="1"/>
          </p:nvPr>
        </p:nvSpPr>
        <p:spPr>
          <a:xfrm>
            <a:off x="635000" y="1393827"/>
            <a:ext cx="10515600" cy="5235575"/>
          </a:xfrm>
        </p:spPr>
        <p:txBody>
          <a:bodyPr>
            <a:normAutofit/>
          </a:bodyPr>
          <a:lstStyle/>
          <a:p>
            <a:r>
              <a:rPr lang="en-US" dirty="0" smtClean="0"/>
              <a:t>Collection of data whose volume, velocity or variety is too large and difficult to store, manage, process and analyze the data using traditional databases.</a:t>
            </a:r>
          </a:p>
          <a:p>
            <a:r>
              <a:rPr lang="en-US" dirty="0" smtClean="0"/>
              <a:t>It involves data cleansing, processing and visualization</a:t>
            </a:r>
          </a:p>
          <a:p>
            <a:r>
              <a:rPr lang="en-US" dirty="0" smtClean="0"/>
              <a:t>Lots of data is being collected and warehoused </a:t>
            </a:r>
          </a:p>
          <a:p>
            <a:pPr lvl="1"/>
            <a:r>
              <a:rPr lang="en-US" dirty="0" smtClean="0"/>
              <a:t>Web data, e-commerce</a:t>
            </a:r>
          </a:p>
          <a:p>
            <a:pPr lvl="1"/>
            <a:r>
              <a:rPr lang="en-US" dirty="0" smtClean="0"/>
              <a:t>purchases at department/ grocery stores</a:t>
            </a:r>
          </a:p>
          <a:p>
            <a:pPr lvl="1"/>
            <a:r>
              <a:rPr lang="en-US" dirty="0" smtClean="0"/>
              <a:t>Bank/Credit Card transactions</a:t>
            </a:r>
          </a:p>
          <a:p>
            <a:pPr lvl="1"/>
            <a:r>
              <a:rPr lang="en-US" dirty="0" smtClean="0"/>
              <a:t>Social Network</a:t>
            </a:r>
          </a:p>
          <a:p>
            <a:endParaRPr lang="en-US" dirty="0"/>
          </a:p>
        </p:txBody>
      </p:sp>
      <p:sp>
        <p:nvSpPr>
          <p:cNvPr id="5" name="Rectangle 4"/>
          <p:cNvSpPr/>
          <p:nvPr/>
        </p:nvSpPr>
        <p:spPr>
          <a:xfrm>
            <a:off x="0" y="-228600"/>
            <a:ext cx="203200" cy="7086600"/>
          </a:xfrm>
          <a:prstGeom prst="rect">
            <a:avLst/>
          </a:prstGeom>
          <a:solidFill>
            <a:srgbClr val="FEBD0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6" name="Rectangle 2"/>
          <p:cNvSpPr txBox="1">
            <a:spLocks noChangeArrowheads="1"/>
          </p:cNvSpPr>
          <p:nvPr/>
        </p:nvSpPr>
        <p:spPr bwMode="auto">
          <a:xfrm>
            <a:off x="508000" y="3962400"/>
            <a:ext cx="8763000" cy="2400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marL="228600" indent="-228600" algn="l" rtl="0" fontAlgn="base">
              <a:lnSpc>
                <a:spcPct val="90000"/>
              </a:lnSpc>
              <a:spcBef>
                <a:spcPts val="1000"/>
              </a:spcBef>
              <a:spcAft>
                <a:spcPct val="0"/>
              </a:spcAft>
              <a:buFont typeface="Arial" charset="0"/>
              <a:buChar char="•"/>
              <a:defRPr sz="2800" kern="1200">
                <a:solidFill>
                  <a:schemeClr val="tx1"/>
                </a:solidFill>
                <a:latin typeface="+mn-lt"/>
                <a:ea typeface="+mn-ea"/>
                <a:cs typeface="+mn-cs"/>
              </a:defRPr>
            </a:lvl1pPr>
            <a:lvl2pPr marL="685800" indent="-228600" algn="l" rtl="0" fontAlgn="base">
              <a:lnSpc>
                <a:spcPct val="90000"/>
              </a:lnSpc>
              <a:spcBef>
                <a:spcPts val="500"/>
              </a:spcBef>
              <a:spcAft>
                <a:spcPct val="0"/>
              </a:spcAft>
              <a:buFont typeface="Arial" charset="0"/>
              <a:buChar char="•"/>
              <a:defRPr sz="2400" kern="1200">
                <a:solidFill>
                  <a:schemeClr val="tx1"/>
                </a:solidFill>
                <a:latin typeface="+mn-lt"/>
                <a:ea typeface="+mn-ea"/>
                <a:cs typeface="+mn-cs"/>
              </a:defRPr>
            </a:lvl2pPr>
            <a:lvl3pPr marL="1143000" indent="-228600" algn="l" rtl="0" fontAlgn="base">
              <a:lnSpc>
                <a:spcPct val="90000"/>
              </a:lnSpc>
              <a:spcBef>
                <a:spcPts val="500"/>
              </a:spcBef>
              <a:spcAft>
                <a:spcPct val="0"/>
              </a:spcAft>
              <a:buFont typeface="Arial" charset="0"/>
              <a:buChar char="•"/>
              <a:defRPr sz="2000" kern="1200">
                <a:solidFill>
                  <a:schemeClr val="tx1"/>
                </a:solidFill>
                <a:latin typeface="+mn-lt"/>
                <a:ea typeface="+mn-ea"/>
                <a:cs typeface="+mn-cs"/>
              </a:defRPr>
            </a:lvl3pPr>
            <a:lvl4pPr marL="1600200" indent="-228600" algn="l" rtl="0" fontAlgn="base">
              <a:lnSpc>
                <a:spcPct val="90000"/>
              </a:lnSpc>
              <a:spcBef>
                <a:spcPts val="500"/>
              </a:spcBef>
              <a:spcAft>
                <a:spcPct val="0"/>
              </a:spcAft>
              <a:buFont typeface="Arial" charset="0"/>
              <a:buChar char="•"/>
              <a:defRPr kern="1200">
                <a:solidFill>
                  <a:schemeClr val="tx1"/>
                </a:solidFill>
                <a:latin typeface="+mn-lt"/>
                <a:ea typeface="+mn-ea"/>
                <a:cs typeface="+mn-cs"/>
              </a:defRPr>
            </a:lvl4pPr>
            <a:lvl5pPr marL="2057400" indent="-228600" algn="l" rtl="0" fontAlgn="base">
              <a:lnSpc>
                <a:spcPct val="90000"/>
              </a:lnSpc>
              <a:spcBef>
                <a:spcPts val="500"/>
              </a:spcBef>
              <a:spcAft>
                <a:spcPct val="0"/>
              </a:spcAft>
              <a:buFont typeface="Arial"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14400"/>
            <a:endParaRPr lang="en-US" dirty="0" smtClean="0"/>
          </a:p>
        </p:txBody>
      </p:sp>
      <p:graphicFrame>
        <p:nvGraphicFramePr>
          <p:cNvPr id="7" name="Object 3"/>
          <p:cNvGraphicFramePr>
            <a:graphicFrameLocks noChangeAspect="1"/>
          </p:cNvGraphicFramePr>
          <p:nvPr>
            <p:extLst>
              <p:ext uri="{D42A27DB-BD31-4B8C-83A1-F6EECF244321}">
                <p14:modId xmlns="" xmlns:p14="http://schemas.microsoft.com/office/powerpoint/2010/main" val="1223192429"/>
              </p:ext>
            </p:extLst>
          </p:nvPr>
        </p:nvGraphicFramePr>
        <p:xfrm>
          <a:off x="9372602" y="3949700"/>
          <a:ext cx="2146300" cy="2341562"/>
        </p:xfrm>
        <a:graphic>
          <a:graphicData uri="http://schemas.openxmlformats.org/presentationml/2006/ole">
            <p:oleObj spid="_x0000_s1026" name="VISIO" r:id="rId3" imgW="2142744" imgH="2343912" progId="">
              <p:embed/>
            </p:oleObj>
          </a:graphicData>
        </a:graphic>
      </p:graphicFrame>
      <p:pic>
        <p:nvPicPr>
          <p:cNvPr id="8" name="Picture 5" descr="story-3dimensional-2"/>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9897103" y="2395033"/>
            <a:ext cx="1965325" cy="14176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aphicFrame>
        <p:nvGraphicFramePr>
          <p:cNvPr id="9" name="Object 8"/>
          <p:cNvGraphicFramePr>
            <a:graphicFrameLocks noChangeAspect="1"/>
          </p:cNvGraphicFramePr>
          <p:nvPr>
            <p:extLst>
              <p:ext uri="{D42A27DB-BD31-4B8C-83A1-F6EECF244321}">
                <p14:modId xmlns="" xmlns:p14="http://schemas.microsoft.com/office/powerpoint/2010/main" val="3922799093"/>
              </p:ext>
            </p:extLst>
          </p:nvPr>
        </p:nvGraphicFramePr>
        <p:xfrm>
          <a:off x="7721602" y="5299078"/>
          <a:ext cx="1485900" cy="1558925"/>
        </p:xfrm>
        <a:graphic>
          <a:graphicData uri="http://schemas.openxmlformats.org/presentationml/2006/ole">
            <p:oleObj spid="_x0000_s1027" name="VISIO" r:id="rId5" imgW="1661160" imgH="1748028" progId="">
              <p:embed/>
            </p:oleObj>
          </a:graphicData>
        </a:graphic>
      </p:graphicFrame>
      <p:sp>
        <p:nvSpPr>
          <p:cNvPr id="10" name="Slide Number Placeholder 9"/>
          <p:cNvSpPr>
            <a:spLocks noGrp="1"/>
          </p:cNvSpPr>
          <p:nvPr>
            <p:ph type="sldNum" sz="quarter" idx="12"/>
          </p:nvPr>
        </p:nvSpPr>
        <p:spPr/>
        <p:txBody>
          <a:bodyPr/>
          <a:lstStyle/>
          <a:p>
            <a:pPr>
              <a:defRPr/>
            </a:pPr>
            <a:fld id="{7F71B8CC-827C-4243-8E91-AB865FB68896}" type="slidenum">
              <a:rPr lang="en-US" smtClean="0"/>
              <a:pPr>
                <a:defRPr/>
              </a:pPr>
              <a:t>85</a:t>
            </a:fld>
            <a:endParaRPr lang="en-US"/>
          </a:p>
        </p:txBody>
      </p:sp>
    </p:spTree>
    <p:extLst>
      <p:ext uri="{BB962C8B-B14F-4D97-AF65-F5344CB8AC3E}">
        <p14:creationId xmlns="" xmlns:p14="http://schemas.microsoft.com/office/powerpoint/2010/main" val="2729608276"/>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228600"/>
            <a:ext cx="12192000" cy="1419225"/>
          </a:xfrm>
          <a:prstGeom prst="rect">
            <a:avLst/>
          </a:prstGeom>
          <a:solidFill>
            <a:srgbClr val="DAF3F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 name="Title 1"/>
          <p:cNvSpPr>
            <a:spLocks noGrp="1"/>
          </p:cNvSpPr>
          <p:nvPr>
            <p:ph type="title"/>
          </p:nvPr>
        </p:nvSpPr>
        <p:spPr>
          <a:xfrm>
            <a:off x="520700" y="-181769"/>
            <a:ext cx="10515600" cy="1325563"/>
          </a:xfrm>
        </p:spPr>
        <p:txBody>
          <a:bodyPr/>
          <a:lstStyle/>
          <a:p>
            <a:r>
              <a:rPr lang="en-US" b="1" dirty="0" smtClean="0"/>
              <a:t>Big Data Analytics</a:t>
            </a:r>
            <a:endParaRPr lang="en-US" b="1" dirty="0"/>
          </a:p>
        </p:txBody>
      </p:sp>
      <p:sp>
        <p:nvSpPr>
          <p:cNvPr id="5" name="Rectangle 4"/>
          <p:cNvSpPr/>
          <p:nvPr/>
        </p:nvSpPr>
        <p:spPr>
          <a:xfrm>
            <a:off x="0" y="-228600"/>
            <a:ext cx="203200" cy="7086600"/>
          </a:xfrm>
          <a:prstGeom prst="rect">
            <a:avLst/>
          </a:prstGeom>
          <a:solidFill>
            <a:srgbClr val="FEBD0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 name="Content Placeholder 2"/>
          <p:cNvSpPr>
            <a:spLocks noGrp="1"/>
          </p:cNvSpPr>
          <p:nvPr>
            <p:ph idx="1"/>
          </p:nvPr>
        </p:nvSpPr>
        <p:spPr>
          <a:xfrm>
            <a:off x="838200" y="1470025"/>
            <a:ext cx="10515600" cy="4351338"/>
          </a:xfrm>
        </p:spPr>
        <p:txBody>
          <a:bodyPr/>
          <a:lstStyle/>
          <a:p>
            <a:pPr marL="0" indent="0">
              <a:buNone/>
            </a:pPr>
            <a:r>
              <a:rPr lang="en-US" b="1" dirty="0" smtClean="0"/>
              <a:t>Variety Includes different types of data</a:t>
            </a:r>
          </a:p>
          <a:p>
            <a:endParaRPr lang="en-US" b="1" dirty="0" smtClean="0"/>
          </a:p>
          <a:p>
            <a:r>
              <a:rPr lang="en-US" dirty="0" smtClean="0"/>
              <a:t>Structured</a:t>
            </a:r>
          </a:p>
          <a:p>
            <a:r>
              <a:rPr lang="en-US" dirty="0" smtClean="0"/>
              <a:t>Unstructured</a:t>
            </a:r>
          </a:p>
          <a:p>
            <a:r>
              <a:rPr lang="en-US" dirty="0" err="1" smtClean="0"/>
              <a:t>SemiStructured</a:t>
            </a:r>
            <a:endParaRPr lang="en-US" dirty="0" smtClean="0"/>
          </a:p>
          <a:p>
            <a:r>
              <a:rPr lang="en-US" dirty="0" smtClean="0"/>
              <a:t>All of above</a:t>
            </a:r>
            <a:endParaRPr lang="en-US" dirty="0"/>
          </a:p>
        </p:txBody>
      </p:sp>
      <p:sp>
        <p:nvSpPr>
          <p:cNvPr id="6" name="Slide Number Placeholder 5"/>
          <p:cNvSpPr>
            <a:spLocks noGrp="1"/>
          </p:cNvSpPr>
          <p:nvPr>
            <p:ph type="sldNum" sz="quarter" idx="12"/>
          </p:nvPr>
        </p:nvSpPr>
        <p:spPr/>
        <p:txBody>
          <a:bodyPr/>
          <a:lstStyle/>
          <a:p>
            <a:pPr>
              <a:defRPr/>
            </a:pPr>
            <a:fld id="{7F71B8CC-827C-4243-8E91-AB865FB68896}" type="slidenum">
              <a:rPr lang="en-US" smtClean="0"/>
              <a:pPr>
                <a:defRPr/>
              </a:pPr>
              <a:t>86</a:t>
            </a:fld>
            <a:endParaRPr lang="en-US"/>
          </a:p>
        </p:txBody>
      </p:sp>
    </p:spTree>
    <p:extLst>
      <p:ext uri="{BB962C8B-B14F-4D97-AF65-F5344CB8AC3E}">
        <p14:creationId xmlns="" xmlns:p14="http://schemas.microsoft.com/office/powerpoint/2010/main" val="4173565688"/>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228600"/>
            <a:ext cx="12192000" cy="1419225"/>
          </a:xfrm>
          <a:prstGeom prst="rect">
            <a:avLst/>
          </a:prstGeom>
          <a:solidFill>
            <a:srgbClr val="DAF3F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 name="Title 1"/>
          <p:cNvSpPr>
            <a:spLocks noGrp="1"/>
          </p:cNvSpPr>
          <p:nvPr>
            <p:ph type="title"/>
          </p:nvPr>
        </p:nvSpPr>
        <p:spPr>
          <a:xfrm>
            <a:off x="520700" y="-181769"/>
            <a:ext cx="10515600" cy="1325563"/>
          </a:xfrm>
        </p:spPr>
        <p:txBody>
          <a:bodyPr/>
          <a:lstStyle/>
          <a:p>
            <a:r>
              <a:rPr lang="en-US" b="1" dirty="0" smtClean="0"/>
              <a:t>Big Data Analytics</a:t>
            </a:r>
            <a:endParaRPr lang="en-US" b="1" dirty="0"/>
          </a:p>
        </p:txBody>
      </p:sp>
      <p:sp>
        <p:nvSpPr>
          <p:cNvPr id="5" name="Rectangle 4"/>
          <p:cNvSpPr/>
          <p:nvPr/>
        </p:nvSpPr>
        <p:spPr>
          <a:xfrm>
            <a:off x="0" y="-228600"/>
            <a:ext cx="203200" cy="7086600"/>
          </a:xfrm>
          <a:prstGeom prst="rect">
            <a:avLst/>
          </a:prstGeom>
          <a:solidFill>
            <a:srgbClr val="FEBD0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 name="Content Placeholder 2"/>
          <p:cNvSpPr>
            <a:spLocks noGrp="1"/>
          </p:cNvSpPr>
          <p:nvPr>
            <p:ph idx="1"/>
          </p:nvPr>
        </p:nvSpPr>
        <p:spPr>
          <a:xfrm>
            <a:off x="838200" y="1470025"/>
            <a:ext cx="10515600" cy="4351338"/>
          </a:xfrm>
        </p:spPr>
        <p:txBody>
          <a:bodyPr/>
          <a:lstStyle/>
          <a:p>
            <a:pPr marL="0" indent="0">
              <a:buNone/>
            </a:pPr>
            <a:r>
              <a:rPr lang="en-US" b="1" dirty="0" smtClean="0"/>
              <a:t>Velocity Refers to speed at which data is processed</a:t>
            </a:r>
          </a:p>
          <a:p>
            <a:endParaRPr lang="en-US" b="1" dirty="0" smtClean="0"/>
          </a:p>
          <a:p>
            <a:r>
              <a:rPr lang="en-US" dirty="0" smtClean="0"/>
              <a:t>Batch</a:t>
            </a:r>
          </a:p>
          <a:p>
            <a:r>
              <a:rPr lang="en-US" dirty="0" smtClean="0"/>
              <a:t>Real-time</a:t>
            </a:r>
          </a:p>
          <a:p>
            <a:r>
              <a:rPr lang="en-US" dirty="0" err="1" smtClean="0"/>
              <a:t>STreams</a:t>
            </a:r>
            <a:endParaRPr lang="en-US" dirty="0"/>
          </a:p>
        </p:txBody>
      </p:sp>
      <p:sp>
        <p:nvSpPr>
          <p:cNvPr id="6" name="Slide Number Placeholder 5"/>
          <p:cNvSpPr>
            <a:spLocks noGrp="1"/>
          </p:cNvSpPr>
          <p:nvPr>
            <p:ph type="sldNum" sz="quarter" idx="12"/>
          </p:nvPr>
        </p:nvSpPr>
        <p:spPr/>
        <p:txBody>
          <a:bodyPr/>
          <a:lstStyle/>
          <a:p>
            <a:pPr>
              <a:defRPr/>
            </a:pPr>
            <a:fld id="{7F71B8CC-827C-4243-8E91-AB865FB68896}" type="slidenum">
              <a:rPr lang="en-US" smtClean="0"/>
              <a:pPr>
                <a:defRPr/>
              </a:pPr>
              <a:t>87</a:t>
            </a:fld>
            <a:endParaRPr lang="en-US"/>
          </a:p>
        </p:txBody>
      </p:sp>
    </p:spTree>
    <p:extLst>
      <p:ext uri="{BB962C8B-B14F-4D97-AF65-F5344CB8AC3E}">
        <p14:creationId xmlns="" xmlns:p14="http://schemas.microsoft.com/office/powerpoint/2010/main" val="3620307695"/>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228600"/>
            <a:ext cx="12192000" cy="1419225"/>
          </a:xfrm>
          <a:prstGeom prst="rect">
            <a:avLst/>
          </a:prstGeom>
          <a:solidFill>
            <a:srgbClr val="DAF3F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 name="Title 1"/>
          <p:cNvSpPr>
            <a:spLocks noGrp="1"/>
          </p:cNvSpPr>
          <p:nvPr>
            <p:ph type="title"/>
          </p:nvPr>
        </p:nvSpPr>
        <p:spPr>
          <a:xfrm>
            <a:off x="520700" y="-181769"/>
            <a:ext cx="10515600" cy="1325563"/>
          </a:xfrm>
        </p:spPr>
        <p:txBody>
          <a:bodyPr/>
          <a:lstStyle/>
          <a:p>
            <a:r>
              <a:rPr lang="en-US" b="1" dirty="0" smtClean="0"/>
              <a:t>Big Data Analytics</a:t>
            </a:r>
            <a:endParaRPr lang="en-US" b="1" dirty="0"/>
          </a:p>
        </p:txBody>
      </p:sp>
      <p:sp>
        <p:nvSpPr>
          <p:cNvPr id="5" name="Rectangle 4"/>
          <p:cNvSpPr/>
          <p:nvPr/>
        </p:nvSpPr>
        <p:spPr>
          <a:xfrm>
            <a:off x="0" y="-228600"/>
            <a:ext cx="203200" cy="7086600"/>
          </a:xfrm>
          <a:prstGeom prst="rect">
            <a:avLst/>
          </a:prstGeom>
          <a:solidFill>
            <a:srgbClr val="FEBD0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 name="Content Placeholder 2"/>
          <p:cNvSpPr>
            <a:spLocks noGrp="1"/>
          </p:cNvSpPr>
          <p:nvPr>
            <p:ph idx="1"/>
          </p:nvPr>
        </p:nvSpPr>
        <p:spPr>
          <a:xfrm>
            <a:off x="838200" y="1470025"/>
            <a:ext cx="10515600" cy="4351338"/>
          </a:xfrm>
        </p:spPr>
        <p:txBody>
          <a:bodyPr/>
          <a:lstStyle/>
          <a:p>
            <a:pPr marL="0" indent="0">
              <a:buNone/>
            </a:pPr>
            <a:r>
              <a:rPr lang="en-US" b="1" dirty="0" smtClean="0"/>
              <a:t>Volume refers to the amount of data</a:t>
            </a:r>
          </a:p>
          <a:p>
            <a:endParaRPr lang="en-US" b="1" dirty="0" smtClean="0"/>
          </a:p>
          <a:p>
            <a:r>
              <a:rPr lang="en-US" dirty="0" smtClean="0"/>
              <a:t>Terabyte</a:t>
            </a:r>
          </a:p>
          <a:p>
            <a:r>
              <a:rPr lang="en-US" dirty="0" smtClean="0"/>
              <a:t>Records</a:t>
            </a:r>
          </a:p>
          <a:p>
            <a:r>
              <a:rPr lang="en-US" dirty="0" smtClean="0"/>
              <a:t>Transactions</a:t>
            </a:r>
          </a:p>
          <a:p>
            <a:r>
              <a:rPr lang="en-US" dirty="0" smtClean="0"/>
              <a:t>Files</a:t>
            </a:r>
          </a:p>
          <a:p>
            <a:r>
              <a:rPr lang="en-US" dirty="0" smtClean="0"/>
              <a:t>Tables</a:t>
            </a:r>
            <a:endParaRPr lang="en-US" dirty="0"/>
          </a:p>
        </p:txBody>
      </p:sp>
      <p:sp>
        <p:nvSpPr>
          <p:cNvPr id="6" name="Slide Number Placeholder 5"/>
          <p:cNvSpPr>
            <a:spLocks noGrp="1"/>
          </p:cNvSpPr>
          <p:nvPr>
            <p:ph type="sldNum" sz="quarter" idx="12"/>
          </p:nvPr>
        </p:nvSpPr>
        <p:spPr/>
        <p:txBody>
          <a:bodyPr/>
          <a:lstStyle/>
          <a:p>
            <a:pPr>
              <a:defRPr/>
            </a:pPr>
            <a:fld id="{7F71B8CC-827C-4243-8E91-AB865FB68896}" type="slidenum">
              <a:rPr lang="en-US" smtClean="0"/>
              <a:pPr>
                <a:defRPr/>
              </a:pPr>
              <a:t>88</a:t>
            </a:fld>
            <a:endParaRPr lang="en-US"/>
          </a:p>
        </p:txBody>
      </p:sp>
    </p:spTree>
    <p:extLst>
      <p:ext uri="{BB962C8B-B14F-4D97-AF65-F5344CB8AC3E}">
        <p14:creationId xmlns="" xmlns:p14="http://schemas.microsoft.com/office/powerpoint/2010/main" val="854741124"/>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4"/>
            <a:ext cx="12192000" cy="1419225"/>
          </a:xfrm>
          <a:prstGeom prst="rect">
            <a:avLst/>
          </a:prstGeom>
          <a:solidFill>
            <a:srgbClr val="DAF3F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 name="Title 1"/>
          <p:cNvSpPr>
            <a:spLocks noGrp="1"/>
          </p:cNvSpPr>
          <p:nvPr>
            <p:ph type="title"/>
          </p:nvPr>
        </p:nvSpPr>
        <p:spPr>
          <a:xfrm>
            <a:off x="838200" y="187329"/>
            <a:ext cx="10515600" cy="1082675"/>
          </a:xfrm>
        </p:spPr>
        <p:txBody>
          <a:bodyPr rtlCol="0">
            <a:normAutofit/>
          </a:bodyPr>
          <a:lstStyle/>
          <a:p>
            <a:pPr fontAlgn="auto">
              <a:spcAft>
                <a:spcPts val="0"/>
              </a:spcAft>
              <a:defRPr/>
            </a:pPr>
            <a:r>
              <a:rPr lang="en-US" dirty="0" err="1" smtClean="0">
                <a:latin typeface="+mn-lt"/>
              </a:rPr>
              <a:t>IoT</a:t>
            </a:r>
            <a:r>
              <a:rPr lang="en-US" dirty="0" smtClean="0">
                <a:latin typeface="+mn-lt"/>
              </a:rPr>
              <a:t> Levels and Deployment Templates</a:t>
            </a:r>
          </a:p>
        </p:txBody>
      </p:sp>
      <p:sp>
        <p:nvSpPr>
          <p:cNvPr id="3" name="Content Placeholder 2"/>
          <p:cNvSpPr>
            <a:spLocks noGrp="1"/>
          </p:cNvSpPr>
          <p:nvPr>
            <p:ph idx="1"/>
          </p:nvPr>
        </p:nvSpPr>
        <p:spPr>
          <a:xfrm>
            <a:off x="838200" y="1825627"/>
            <a:ext cx="10693400" cy="4371975"/>
          </a:xfrm>
        </p:spPr>
        <p:txBody>
          <a:bodyPr rtlCol="0">
            <a:normAutofit fontScale="92500" lnSpcReduction="10000"/>
          </a:bodyPr>
          <a:lstStyle/>
          <a:p>
            <a:pPr algn="just" fontAlgn="auto">
              <a:spcAft>
                <a:spcPts val="0"/>
              </a:spcAft>
              <a:buFont typeface="Arial" panose="020B0604020202020204" pitchFamily="34" charset="0"/>
              <a:buNone/>
              <a:defRPr/>
            </a:pPr>
            <a:r>
              <a:rPr lang="en-US" dirty="0" smtClean="0"/>
              <a:t>An </a:t>
            </a:r>
            <a:r>
              <a:rPr lang="en-US" dirty="0" err="1" smtClean="0"/>
              <a:t>IoT</a:t>
            </a:r>
            <a:r>
              <a:rPr lang="en-US" dirty="0" smtClean="0"/>
              <a:t> system comprises the following components:</a:t>
            </a:r>
          </a:p>
          <a:p>
            <a:pPr algn="just" fontAlgn="auto">
              <a:spcAft>
                <a:spcPts val="0"/>
              </a:spcAft>
              <a:buFont typeface="Arial" panose="020B0604020202020204" pitchFamily="34" charset="0"/>
              <a:buChar char="•"/>
              <a:defRPr/>
            </a:pPr>
            <a:r>
              <a:rPr lang="en-US" b="1" dirty="0" smtClean="0"/>
              <a:t>Device</a:t>
            </a:r>
            <a:r>
              <a:rPr lang="en-US" dirty="0" smtClean="0"/>
              <a:t>: An </a:t>
            </a:r>
            <a:r>
              <a:rPr lang="en-US" dirty="0" err="1" smtClean="0"/>
              <a:t>IoT</a:t>
            </a:r>
            <a:r>
              <a:rPr lang="en-US" dirty="0" smtClean="0"/>
              <a:t> device allows </a:t>
            </a:r>
            <a:r>
              <a:rPr lang="en-US" dirty="0" err="1" smtClean="0"/>
              <a:t>identiﬁcation</a:t>
            </a:r>
            <a:r>
              <a:rPr lang="en-US" dirty="0" smtClean="0"/>
              <a:t>, remote sensing, actuating and remote monitoring capabilities. </a:t>
            </a:r>
          </a:p>
          <a:p>
            <a:pPr algn="just" fontAlgn="auto">
              <a:spcAft>
                <a:spcPts val="0"/>
              </a:spcAft>
              <a:buFont typeface="Arial" panose="020B0604020202020204" pitchFamily="34" charset="0"/>
              <a:buChar char="•"/>
              <a:defRPr/>
            </a:pPr>
            <a:r>
              <a:rPr lang="en-US" b="1" dirty="0" smtClean="0"/>
              <a:t>Resource</a:t>
            </a:r>
            <a:r>
              <a:rPr lang="en-US" dirty="0" smtClean="0"/>
              <a:t>:  Resources are software components on the </a:t>
            </a:r>
            <a:r>
              <a:rPr lang="en-US" dirty="0" err="1" smtClean="0"/>
              <a:t>IoT</a:t>
            </a:r>
            <a:r>
              <a:rPr lang="en-US" dirty="0" smtClean="0"/>
              <a:t> device for accessing, processing and storing sensor information, or for controlling actuators connected to the device.  Resources also include the software components that enable network access for the device.</a:t>
            </a:r>
          </a:p>
          <a:p>
            <a:pPr algn="just" fontAlgn="auto">
              <a:spcAft>
                <a:spcPts val="0"/>
              </a:spcAft>
              <a:buFont typeface="Arial" panose="020B0604020202020204" pitchFamily="34" charset="0"/>
              <a:buChar char="•"/>
              <a:defRPr/>
            </a:pPr>
            <a:r>
              <a:rPr lang="en-US" b="1" dirty="0" smtClean="0"/>
              <a:t>Controller Service</a:t>
            </a:r>
            <a:r>
              <a:rPr lang="en-US" dirty="0" smtClean="0"/>
              <a:t>:  Controller service is a native service that runs on the device and interacts with the web services. Controller service sends data from the device to the web service and receives commands from the application (via web services) for controlling the device.</a:t>
            </a:r>
          </a:p>
        </p:txBody>
      </p:sp>
      <p:sp>
        <p:nvSpPr>
          <p:cNvPr id="7" name="Rectangle 6"/>
          <p:cNvSpPr/>
          <p:nvPr/>
        </p:nvSpPr>
        <p:spPr>
          <a:xfrm>
            <a:off x="-12700" y="0"/>
            <a:ext cx="203200" cy="6858000"/>
          </a:xfrm>
          <a:prstGeom prst="rect">
            <a:avLst/>
          </a:prstGeom>
          <a:solidFill>
            <a:srgbClr val="FEBD0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9" name="TextBox 8"/>
          <p:cNvSpPr txBox="1"/>
          <p:nvPr/>
        </p:nvSpPr>
        <p:spPr>
          <a:xfrm>
            <a:off x="9455151" y="6567491"/>
            <a:ext cx="2273300" cy="276999"/>
          </a:xfrm>
          <a:prstGeom prst="rect">
            <a:avLst/>
          </a:prstGeom>
          <a:noFill/>
        </p:spPr>
        <p:txBody>
          <a:bodyPr>
            <a:spAutoFit/>
          </a:bodyPr>
          <a:lstStyle/>
          <a:p>
            <a:pPr fontAlgn="auto">
              <a:spcBef>
                <a:spcPts val="0"/>
              </a:spcBef>
              <a:spcAft>
                <a:spcPts val="0"/>
              </a:spcAft>
              <a:defRPr/>
            </a:pPr>
            <a:r>
              <a:rPr lang="en-US" sz="1200" dirty="0" err="1">
                <a:solidFill>
                  <a:schemeClr val="tx1">
                    <a:lumMod val="50000"/>
                    <a:lumOff val="50000"/>
                  </a:schemeClr>
                </a:solidFill>
                <a:latin typeface="Arial" panose="020B0604020202020204" pitchFamily="34" charset="0"/>
                <a:cs typeface="Arial" panose="020B0604020202020204" pitchFamily="34" charset="0"/>
              </a:rPr>
              <a:t>Bahga</a:t>
            </a:r>
            <a:r>
              <a:rPr lang="en-US" sz="1200" dirty="0">
                <a:solidFill>
                  <a:schemeClr val="tx1">
                    <a:lumMod val="50000"/>
                    <a:lumOff val="50000"/>
                  </a:schemeClr>
                </a:solidFill>
                <a:latin typeface="Arial" panose="020B0604020202020204" pitchFamily="34" charset="0"/>
                <a:cs typeface="Arial" panose="020B0604020202020204" pitchFamily="34" charset="0"/>
              </a:rPr>
              <a:t> &amp; </a:t>
            </a:r>
            <a:r>
              <a:rPr lang="en-US" sz="1200" dirty="0" err="1">
                <a:solidFill>
                  <a:schemeClr val="tx1">
                    <a:lumMod val="50000"/>
                    <a:lumOff val="50000"/>
                  </a:schemeClr>
                </a:solidFill>
                <a:latin typeface="Arial" panose="020B0604020202020204" pitchFamily="34" charset="0"/>
                <a:cs typeface="Arial" panose="020B0604020202020204" pitchFamily="34" charset="0"/>
              </a:rPr>
              <a:t>Madisetti</a:t>
            </a:r>
            <a:r>
              <a:rPr lang="en-US" sz="1200" dirty="0">
                <a:solidFill>
                  <a:schemeClr val="tx1">
                    <a:lumMod val="50000"/>
                    <a:lumOff val="50000"/>
                  </a:schemeClr>
                </a:solidFill>
                <a:latin typeface="Arial" panose="020B0604020202020204" pitchFamily="34" charset="0"/>
                <a:cs typeface="Arial" panose="020B0604020202020204" pitchFamily="34" charset="0"/>
              </a:rPr>
              <a:t>, © 2015</a:t>
            </a:r>
          </a:p>
        </p:txBody>
      </p:sp>
      <p:sp>
        <p:nvSpPr>
          <p:cNvPr id="10" name="TextBox 9"/>
          <p:cNvSpPr txBox="1"/>
          <p:nvPr/>
        </p:nvSpPr>
        <p:spPr>
          <a:xfrm>
            <a:off x="747716" y="6581779"/>
            <a:ext cx="4111625" cy="276999"/>
          </a:xfrm>
          <a:prstGeom prst="rect">
            <a:avLst/>
          </a:prstGeom>
          <a:noFill/>
        </p:spPr>
        <p:txBody>
          <a:bodyPr>
            <a:spAutoFit/>
          </a:bodyPr>
          <a:lstStyle/>
          <a:p>
            <a:pPr fontAlgn="auto">
              <a:spcBef>
                <a:spcPts val="0"/>
              </a:spcBef>
              <a:spcAft>
                <a:spcPts val="0"/>
              </a:spcAft>
              <a:defRPr/>
            </a:pPr>
            <a:r>
              <a:rPr lang="en-US" sz="1200" dirty="0">
                <a:solidFill>
                  <a:schemeClr val="tx1">
                    <a:lumMod val="50000"/>
                    <a:lumOff val="50000"/>
                  </a:schemeClr>
                </a:solidFill>
                <a:latin typeface="Arial" panose="020B0604020202020204" pitchFamily="34" charset="0"/>
                <a:cs typeface="Arial" panose="020B0604020202020204" pitchFamily="34" charset="0"/>
              </a:rPr>
              <a:t>Book website: http://www.internet-of-things-book.com</a:t>
            </a:r>
          </a:p>
        </p:txBody>
      </p:sp>
      <p:sp>
        <p:nvSpPr>
          <p:cNvPr id="8" name="Slide Number Placeholder 7"/>
          <p:cNvSpPr>
            <a:spLocks noGrp="1"/>
          </p:cNvSpPr>
          <p:nvPr>
            <p:ph type="sldNum" sz="quarter" idx="12"/>
          </p:nvPr>
        </p:nvSpPr>
        <p:spPr/>
        <p:txBody>
          <a:bodyPr/>
          <a:lstStyle/>
          <a:p>
            <a:pPr>
              <a:defRPr/>
            </a:pPr>
            <a:fld id="{7F71B8CC-827C-4243-8E91-AB865FB68896}" type="slidenum">
              <a:rPr lang="en-US" smtClean="0"/>
              <a:pPr>
                <a:defRPr/>
              </a:pPr>
              <a:t>89</a:t>
            </a:fld>
            <a:endParaRPr lang="en-US"/>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1461" y="428604"/>
            <a:ext cx="10972800" cy="714372"/>
          </a:xfrm>
        </p:spPr>
        <p:txBody>
          <a:bodyPr>
            <a:normAutofit/>
          </a:bodyPr>
          <a:lstStyle/>
          <a:p>
            <a:pPr algn="ctr"/>
            <a:r>
              <a:rPr lang="en-IN" sz="4000" b="1" u="sng" dirty="0" err="1" smtClean="0">
                <a:solidFill>
                  <a:schemeClr val="tx1"/>
                </a:solidFill>
              </a:rPr>
              <a:t>IoT</a:t>
            </a:r>
            <a:r>
              <a:rPr lang="en-IN" sz="4000" b="1" u="sng" dirty="0" smtClean="0">
                <a:solidFill>
                  <a:schemeClr val="tx1"/>
                </a:solidFill>
              </a:rPr>
              <a:t> as a Network of Networks:</a:t>
            </a:r>
            <a:endParaRPr lang="en-IN" sz="4000" b="1" u="sng" dirty="0">
              <a:solidFill>
                <a:schemeClr val="tx1"/>
              </a:solidFill>
              <a:latin typeface="+mn-lt"/>
            </a:endParaRPr>
          </a:p>
        </p:txBody>
      </p:sp>
      <p:sp>
        <p:nvSpPr>
          <p:cNvPr id="1026" name="Rectangle 2"/>
          <p:cNvSpPr>
            <a:spLocks noChangeArrowheads="1"/>
          </p:cNvSpPr>
          <p:nvPr/>
        </p:nvSpPr>
        <p:spPr bwMode="auto">
          <a:xfrm>
            <a:off x="5"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defTabSz="914400" fontAlgn="auto">
              <a:spcBef>
                <a:spcPts val="0"/>
              </a:spcBef>
              <a:spcAft>
                <a:spcPts val="0"/>
              </a:spcAft>
            </a:pPr>
            <a:endParaRPr lang="en-IN">
              <a:solidFill>
                <a:prstClr val="black"/>
              </a:solidFill>
              <a:latin typeface="Constantia"/>
              <a:cs typeface="+mn-cs"/>
            </a:endParaRPr>
          </a:p>
        </p:txBody>
      </p:sp>
      <p:sp>
        <p:nvSpPr>
          <p:cNvPr id="5" name="Slide Number Placeholder 4"/>
          <p:cNvSpPr>
            <a:spLocks noGrp="1"/>
          </p:cNvSpPr>
          <p:nvPr>
            <p:ph type="sldNum" sz="quarter" idx="12"/>
          </p:nvPr>
        </p:nvSpPr>
        <p:spPr/>
        <p:txBody>
          <a:bodyPr/>
          <a:lstStyle/>
          <a:p>
            <a:fld id="{7933DF99-38B8-4278-ABAE-40A957E9C799}" type="slidenum">
              <a:rPr lang="en-IN" smtClean="0">
                <a:solidFill>
                  <a:srgbClr val="646B86">
                    <a:shade val="90000"/>
                  </a:srgbClr>
                </a:solidFill>
              </a:rPr>
              <a:pPr/>
              <a:t>9</a:t>
            </a:fld>
            <a:endParaRPr lang="en-IN">
              <a:solidFill>
                <a:srgbClr val="646B86">
                  <a:shade val="90000"/>
                </a:srgbClr>
              </a:solidFill>
            </a:endParaRPr>
          </a:p>
        </p:txBody>
      </p:sp>
      <p:sp>
        <p:nvSpPr>
          <p:cNvPr id="8" name="Rectangle 7"/>
          <p:cNvSpPr/>
          <p:nvPr/>
        </p:nvSpPr>
        <p:spPr>
          <a:xfrm>
            <a:off x="380960" y="5371950"/>
            <a:ext cx="11049077" cy="1200329"/>
          </a:xfrm>
          <a:prstGeom prst="rect">
            <a:avLst/>
          </a:prstGeom>
        </p:spPr>
        <p:txBody>
          <a:bodyPr wrap="square">
            <a:spAutoFit/>
          </a:bodyPr>
          <a:lstStyle/>
          <a:p>
            <a:pPr algn="just" defTabSz="914400" fontAlgn="auto">
              <a:spcBef>
                <a:spcPts val="0"/>
              </a:spcBef>
              <a:spcAft>
                <a:spcPts val="0"/>
              </a:spcAft>
            </a:pPr>
            <a:r>
              <a:rPr lang="en-IN" sz="2400" dirty="0" smtClean="0">
                <a:solidFill>
                  <a:prstClr val="black"/>
                </a:solidFill>
                <a:latin typeface="Constantia"/>
                <a:cs typeface="+mn-cs"/>
              </a:rPr>
              <a:t>These networks connected with added security, analytics, and management capabilities.  This will allow </a:t>
            </a:r>
            <a:r>
              <a:rPr lang="en-IN" sz="2400" dirty="0" err="1" smtClean="0">
                <a:solidFill>
                  <a:prstClr val="black"/>
                </a:solidFill>
                <a:latin typeface="Constantia"/>
                <a:cs typeface="+mn-cs"/>
              </a:rPr>
              <a:t>IoT</a:t>
            </a:r>
            <a:r>
              <a:rPr lang="en-IN" sz="2400" dirty="0" smtClean="0">
                <a:solidFill>
                  <a:prstClr val="black"/>
                </a:solidFill>
                <a:latin typeface="Constantia"/>
                <a:cs typeface="+mn-cs"/>
              </a:rPr>
              <a:t> to become even more powerful in what it can help people achieve.</a:t>
            </a:r>
            <a:endParaRPr lang="en-IN" sz="2400" dirty="0">
              <a:solidFill>
                <a:prstClr val="black"/>
              </a:solidFill>
              <a:latin typeface="Constantia"/>
              <a:cs typeface="+mn-cs"/>
            </a:endParaRPr>
          </a:p>
        </p:txBody>
      </p:sp>
      <p:pic>
        <p:nvPicPr>
          <p:cNvPr id="9" name="Picture 8"/>
          <p:cNvPicPr/>
          <p:nvPr/>
        </p:nvPicPr>
        <p:blipFill>
          <a:blip r:embed="rId2"/>
          <a:srcRect/>
          <a:stretch>
            <a:fillRect/>
          </a:stretch>
        </p:blipFill>
        <p:spPr bwMode="auto">
          <a:xfrm>
            <a:off x="2560750" y="1181278"/>
            <a:ext cx="7250031" cy="4033679"/>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4"/>
            <a:ext cx="12192000" cy="1419225"/>
          </a:xfrm>
          <a:prstGeom prst="rect">
            <a:avLst/>
          </a:prstGeom>
          <a:solidFill>
            <a:srgbClr val="DAF3F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 name="Title 1"/>
          <p:cNvSpPr>
            <a:spLocks noGrp="1"/>
          </p:cNvSpPr>
          <p:nvPr>
            <p:ph type="title"/>
          </p:nvPr>
        </p:nvSpPr>
        <p:spPr>
          <a:xfrm>
            <a:off x="838200" y="187329"/>
            <a:ext cx="10515600" cy="1082675"/>
          </a:xfrm>
        </p:spPr>
        <p:txBody>
          <a:bodyPr rtlCol="0">
            <a:normAutofit/>
          </a:bodyPr>
          <a:lstStyle/>
          <a:p>
            <a:pPr fontAlgn="auto">
              <a:spcAft>
                <a:spcPts val="0"/>
              </a:spcAft>
              <a:defRPr/>
            </a:pPr>
            <a:r>
              <a:rPr lang="en-US" dirty="0" err="1" smtClean="0">
                <a:latin typeface="+mn-lt"/>
              </a:rPr>
              <a:t>IoT</a:t>
            </a:r>
            <a:r>
              <a:rPr lang="en-US" dirty="0" smtClean="0">
                <a:latin typeface="+mn-lt"/>
              </a:rPr>
              <a:t> Levels and Deployment Templates</a:t>
            </a:r>
          </a:p>
        </p:txBody>
      </p:sp>
      <p:sp>
        <p:nvSpPr>
          <p:cNvPr id="3" name="Content Placeholder 2"/>
          <p:cNvSpPr>
            <a:spLocks noGrp="1"/>
          </p:cNvSpPr>
          <p:nvPr>
            <p:ph idx="1"/>
          </p:nvPr>
        </p:nvSpPr>
        <p:spPr>
          <a:xfrm>
            <a:off x="838200" y="1825627"/>
            <a:ext cx="10693400" cy="4371975"/>
          </a:xfrm>
        </p:spPr>
        <p:txBody>
          <a:bodyPr rtlCol="0">
            <a:normAutofit fontScale="92500" lnSpcReduction="10000"/>
          </a:bodyPr>
          <a:lstStyle/>
          <a:p>
            <a:pPr fontAlgn="auto">
              <a:spcAft>
                <a:spcPts val="0"/>
              </a:spcAft>
              <a:buFont typeface="Arial" panose="020B0604020202020204" pitchFamily="34" charset="0"/>
              <a:buChar char="•"/>
              <a:defRPr/>
            </a:pPr>
            <a:r>
              <a:rPr lang="en-US" b="1" dirty="0" smtClean="0"/>
              <a:t>Database</a:t>
            </a:r>
            <a:r>
              <a:rPr lang="en-US" dirty="0" smtClean="0"/>
              <a:t>: Database can be either local or in the cloud and stores the data generated by the </a:t>
            </a:r>
            <a:r>
              <a:rPr lang="en-US" dirty="0" err="1" smtClean="0"/>
              <a:t>IoT</a:t>
            </a:r>
            <a:r>
              <a:rPr lang="en-US" dirty="0" smtClean="0"/>
              <a:t> device.</a:t>
            </a:r>
          </a:p>
          <a:p>
            <a:pPr fontAlgn="auto">
              <a:spcAft>
                <a:spcPts val="0"/>
              </a:spcAft>
              <a:buFont typeface="Arial" panose="020B0604020202020204" pitchFamily="34" charset="0"/>
              <a:buChar char="•"/>
              <a:defRPr/>
            </a:pPr>
            <a:r>
              <a:rPr lang="en-US" b="1" dirty="0" smtClean="0"/>
              <a:t>Web Service</a:t>
            </a:r>
            <a:r>
              <a:rPr lang="en-US" dirty="0" smtClean="0"/>
              <a:t>:  Web services serve as a link between the </a:t>
            </a:r>
            <a:r>
              <a:rPr lang="en-US" dirty="0" err="1" smtClean="0"/>
              <a:t>IoT</a:t>
            </a:r>
            <a:r>
              <a:rPr lang="en-US" dirty="0" smtClean="0"/>
              <a:t> device, application, database and analysis components.  Web service can be implemented using HTTP and REST principles (REST service) or using the </a:t>
            </a:r>
            <a:r>
              <a:rPr lang="en-US" dirty="0" err="1" smtClean="0"/>
              <a:t>WebSocket</a:t>
            </a:r>
            <a:r>
              <a:rPr lang="en-US" dirty="0" smtClean="0"/>
              <a:t> protocol (</a:t>
            </a:r>
            <a:r>
              <a:rPr lang="en-US" dirty="0" err="1" smtClean="0"/>
              <a:t>WebSocket</a:t>
            </a:r>
            <a:r>
              <a:rPr lang="en-US" dirty="0" smtClean="0"/>
              <a:t> service).</a:t>
            </a:r>
          </a:p>
          <a:p>
            <a:pPr fontAlgn="auto">
              <a:spcAft>
                <a:spcPts val="0"/>
              </a:spcAft>
              <a:buFont typeface="Arial" panose="020B0604020202020204" pitchFamily="34" charset="0"/>
              <a:buChar char="•"/>
              <a:defRPr/>
            </a:pPr>
            <a:r>
              <a:rPr lang="en-US" b="1" dirty="0" smtClean="0"/>
              <a:t>Analysis Component</a:t>
            </a:r>
            <a:r>
              <a:rPr lang="en-US" dirty="0" smtClean="0"/>
              <a:t>: This is responsible for analyzing the </a:t>
            </a:r>
            <a:r>
              <a:rPr lang="en-US" dirty="0" err="1" smtClean="0"/>
              <a:t>IoT</a:t>
            </a:r>
            <a:r>
              <a:rPr lang="en-US" dirty="0" smtClean="0"/>
              <a:t> data and generating results in a form that is easy for the user to understand. </a:t>
            </a:r>
          </a:p>
          <a:p>
            <a:pPr fontAlgn="auto">
              <a:spcAft>
                <a:spcPts val="0"/>
              </a:spcAft>
              <a:buFont typeface="Arial" panose="020B0604020202020204" pitchFamily="34" charset="0"/>
              <a:buChar char="•"/>
              <a:defRPr/>
            </a:pPr>
            <a:r>
              <a:rPr lang="en-US" b="1" dirty="0" smtClean="0"/>
              <a:t>Application</a:t>
            </a:r>
            <a:r>
              <a:rPr lang="en-US" dirty="0" smtClean="0"/>
              <a:t>: </a:t>
            </a:r>
            <a:r>
              <a:rPr lang="en-US" dirty="0" err="1" smtClean="0"/>
              <a:t>IoT</a:t>
            </a:r>
            <a:r>
              <a:rPr lang="en-US" dirty="0" smtClean="0"/>
              <a:t> applications provide an interface that the users can use to control and monitor various aspects of the </a:t>
            </a:r>
            <a:r>
              <a:rPr lang="en-US" dirty="0" err="1" smtClean="0"/>
              <a:t>IoT</a:t>
            </a:r>
            <a:r>
              <a:rPr lang="en-US" dirty="0" smtClean="0"/>
              <a:t> system. Applications also allow users to view the system status and the processed data.</a:t>
            </a:r>
          </a:p>
        </p:txBody>
      </p:sp>
      <p:sp>
        <p:nvSpPr>
          <p:cNvPr id="7" name="Rectangle 6"/>
          <p:cNvSpPr/>
          <p:nvPr/>
        </p:nvSpPr>
        <p:spPr>
          <a:xfrm>
            <a:off x="-12700" y="0"/>
            <a:ext cx="203200" cy="6858000"/>
          </a:xfrm>
          <a:prstGeom prst="rect">
            <a:avLst/>
          </a:prstGeom>
          <a:solidFill>
            <a:srgbClr val="FEBD0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9" name="TextBox 8"/>
          <p:cNvSpPr txBox="1"/>
          <p:nvPr/>
        </p:nvSpPr>
        <p:spPr>
          <a:xfrm>
            <a:off x="9455151" y="6567491"/>
            <a:ext cx="2273300" cy="276999"/>
          </a:xfrm>
          <a:prstGeom prst="rect">
            <a:avLst/>
          </a:prstGeom>
          <a:noFill/>
        </p:spPr>
        <p:txBody>
          <a:bodyPr>
            <a:spAutoFit/>
          </a:bodyPr>
          <a:lstStyle/>
          <a:p>
            <a:pPr fontAlgn="auto">
              <a:spcBef>
                <a:spcPts val="0"/>
              </a:spcBef>
              <a:spcAft>
                <a:spcPts val="0"/>
              </a:spcAft>
              <a:defRPr/>
            </a:pPr>
            <a:r>
              <a:rPr lang="en-US" sz="1200" dirty="0" err="1">
                <a:solidFill>
                  <a:schemeClr val="tx1">
                    <a:lumMod val="50000"/>
                    <a:lumOff val="50000"/>
                  </a:schemeClr>
                </a:solidFill>
                <a:latin typeface="Arial" panose="020B0604020202020204" pitchFamily="34" charset="0"/>
                <a:cs typeface="Arial" panose="020B0604020202020204" pitchFamily="34" charset="0"/>
              </a:rPr>
              <a:t>Bahga</a:t>
            </a:r>
            <a:r>
              <a:rPr lang="en-US" sz="1200" dirty="0">
                <a:solidFill>
                  <a:schemeClr val="tx1">
                    <a:lumMod val="50000"/>
                    <a:lumOff val="50000"/>
                  </a:schemeClr>
                </a:solidFill>
                <a:latin typeface="Arial" panose="020B0604020202020204" pitchFamily="34" charset="0"/>
                <a:cs typeface="Arial" panose="020B0604020202020204" pitchFamily="34" charset="0"/>
              </a:rPr>
              <a:t> &amp; </a:t>
            </a:r>
            <a:r>
              <a:rPr lang="en-US" sz="1200" dirty="0" err="1">
                <a:solidFill>
                  <a:schemeClr val="tx1">
                    <a:lumMod val="50000"/>
                    <a:lumOff val="50000"/>
                  </a:schemeClr>
                </a:solidFill>
                <a:latin typeface="Arial" panose="020B0604020202020204" pitchFamily="34" charset="0"/>
                <a:cs typeface="Arial" panose="020B0604020202020204" pitchFamily="34" charset="0"/>
              </a:rPr>
              <a:t>Madisetti</a:t>
            </a:r>
            <a:r>
              <a:rPr lang="en-US" sz="1200" dirty="0">
                <a:solidFill>
                  <a:schemeClr val="tx1">
                    <a:lumMod val="50000"/>
                    <a:lumOff val="50000"/>
                  </a:schemeClr>
                </a:solidFill>
                <a:latin typeface="Arial" panose="020B0604020202020204" pitchFamily="34" charset="0"/>
                <a:cs typeface="Arial" panose="020B0604020202020204" pitchFamily="34" charset="0"/>
              </a:rPr>
              <a:t>, © 2015</a:t>
            </a:r>
          </a:p>
        </p:txBody>
      </p:sp>
      <p:sp>
        <p:nvSpPr>
          <p:cNvPr id="10" name="TextBox 9"/>
          <p:cNvSpPr txBox="1"/>
          <p:nvPr/>
        </p:nvSpPr>
        <p:spPr>
          <a:xfrm>
            <a:off x="747716" y="6581779"/>
            <a:ext cx="4111625" cy="276999"/>
          </a:xfrm>
          <a:prstGeom prst="rect">
            <a:avLst/>
          </a:prstGeom>
          <a:noFill/>
        </p:spPr>
        <p:txBody>
          <a:bodyPr>
            <a:spAutoFit/>
          </a:bodyPr>
          <a:lstStyle/>
          <a:p>
            <a:pPr fontAlgn="auto">
              <a:spcBef>
                <a:spcPts val="0"/>
              </a:spcBef>
              <a:spcAft>
                <a:spcPts val="0"/>
              </a:spcAft>
              <a:defRPr/>
            </a:pPr>
            <a:r>
              <a:rPr lang="en-US" sz="1200" dirty="0">
                <a:solidFill>
                  <a:schemeClr val="tx1">
                    <a:lumMod val="50000"/>
                    <a:lumOff val="50000"/>
                  </a:schemeClr>
                </a:solidFill>
                <a:latin typeface="Arial" panose="020B0604020202020204" pitchFamily="34" charset="0"/>
                <a:cs typeface="Arial" panose="020B0604020202020204" pitchFamily="34" charset="0"/>
              </a:rPr>
              <a:t>Book website: http://www.internet-of-things-book.com</a:t>
            </a:r>
          </a:p>
        </p:txBody>
      </p:sp>
      <p:sp>
        <p:nvSpPr>
          <p:cNvPr id="8" name="Slide Number Placeholder 7"/>
          <p:cNvSpPr>
            <a:spLocks noGrp="1"/>
          </p:cNvSpPr>
          <p:nvPr>
            <p:ph type="sldNum" sz="quarter" idx="12"/>
          </p:nvPr>
        </p:nvSpPr>
        <p:spPr/>
        <p:txBody>
          <a:bodyPr/>
          <a:lstStyle/>
          <a:p>
            <a:pPr>
              <a:defRPr/>
            </a:pPr>
            <a:fld id="{7F71B8CC-827C-4243-8E91-AB865FB68896}" type="slidenum">
              <a:rPr lang="en-US" smtClean="0"/>
              <a:pPr>
                <a:defRPr/>
              </a:pPr>
              <a:t>90</a:t>
            </a:fld>
            <a:endParaRPr lang="en-US"/>
          </a:p>
        </p:txBody>
      </p:sp>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4"/>
            <a:ext cx="12192000" cy="1419225"/>
          </a:xfrm>
          <a:prstGeom prst="rect">
            <a:avLst/>
          </a:prstGeom>
          <a:solidFill>
            <a:srgbClr val="DAF3F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 name="Title 1"/>
          <p:cNvSpPr>
            <a:spLocks noGrp="1"/>
          </p:cNvSpPr>
          <p:nvPr>
            <p:ph type="title"/>
          </p:nvPr>
        </p:nvSpPr>
        <p:spPr>
          <a:xfrm>
            <a:off x="838200" y="187329"/>
            <a:ext cx="10515600" cy="1082675"/>
          </a:xfrm>
        </p:spPr>
        <p:txBody>
          <a:bodyPr rtlCol="0">
            <a:normAutofit/>
          </a:bodyPr>
          <a:lstStyle/>
          <a:p>
            <a:pPr fontAlgn="auto">
              <a:spcAft>
                <a:spcPts val="0"/>
              </a:spcAft>
              <a:defRPr/>
            </a:pPr>
            <a:r>
              <a:rPr lang="en-US" dirty="0" err="1" smtClean="0">
                <a:latin typeface="+mn-lt"/>
              </a:rPr>
              <a:t>IoT</a:t>
            </a:r>
            <a:r>
              <a:rPr lang="en-US" dirty="0" smtClean="0">
                <a:latin typeface="+mn-lt"/>
              </a:rPr>
              <a:t> Level-1</a:t>
            </a:r>
          </a:p>
        </p:txBody>
      </p:sp>
      <p:sp>
        <p:nvSpPr>
          <p:cNvPr id="3" name="Content Placeholder 2"/>
          <p:cNvSpPr>
            <a:spLocks noGrp="1"/>
          </p:cNvSpPr>
          <p:nvPr>
            <p:ph idx="1"/>
          </p:nvPr>
        </p:nvSpPr>
        <p:spPr>
          <a:xfrm>
            <a:off x="838202" y="1825627"/>
            <a:ext cx="4330700" cy="4371975"/>
          </a:xfrm>
        </p:spPr>
        <p:txBody>
          <a:bodyPr rtlCol="0">
            <a:normAutofit fontScale="92500" lnSpcReduction="20000"/>
          </a:bodyPr>
          <a:lstStyle/>
          <a:p>
            <a:pPr algn="just" fontAlgn="auto">
              <a:spcAft>
                <a:spcPts val="0"/>
              </a:spcAft>
              <a:buFont typeface="Arial" panose="020B0604020202020204" pitchFamily="34" charset="0"/>
              <a:buChar char="•"/>
              <a:defRPr/>
            </a:pPr>
            <a:r>
              <a:rPr lang="en-US" dirty="0" smtClean="0"/>
              <a:t>A level-1 </a:t>
            </a:r>
            <a:r>
              <a:rPr lang="en-US" dirty="0" err="1" smtClean="0"/>
              <a:t>IoT</a:t>
            </a:r>
            <a:r>
              <a:rPr lang="en-US" dirty="0" smtClean="0"/>
              <a:t> system </a:t>
            </a:r>
            <a:r>
              <a:rPr lang="en-US" b="1" dirty="0" smtClean="0">
                <a:solidFill>
                  <a:srgbClr val="FF0000"/>
                </a:solidFill>
              </a:rPr>
              <a:t>has a single node/device </a:t>
            </a:r>
            <a:r>
              <a:rPr lang="en-US" dirty="0" smtClean="0"/>
              <a:t>that performs </a:t>
            </a:r>
            <a:r>
              <a:rPr lang="en-US" dirty="0" smtClean="0">
                <a:solidFill>
                  <a:srgbClr val="FF0000"/>
                </a:solidFill>
              </a:rPr>
              <a:t>sensing and/or actuation, stores data, performs analysis and hosts the application.</a:t>
            </a:r>
          </a:p>
          <a:p>
            <a:pPr algn="just" fontAlgn="auto">
              <a:spcAft>
                <a:spcPts val="0"/>
              </a:spcAft>
              <a:buFont typeface="Arial" panose="020B0604020202020204" pitchFamily="34" charset="0"/>
              <a:buChar char="•"/>
              <a:defRPr/>
            </a:pPr>
            <a:r>
              <a:rPr lang="en-US" dirty="0" smtClean="0"/>
              <a:t>Level-1 </a:t>
            </a:r>
            <a:r>
              <a:rPr lang="en-US" dirty="0" err="1" smtClean="0"/>
              <a:t>IoT</a:t>
            </a:r>
            <a:r>
              <a:rPr lang="en-US" dirty="0" smtClean="0"/>
              <a:t> systems are suitable for </a:t>
            </a:r>
            <a:r>
              <a:rPr lang="en-US" b="1" dirty="0" err="1" smtClean="0">
                <a:solidFill>
                  <a:srgbClr val="FF0000"/>
                </a:solidFill>
              </a:rPr>
              <a:t>modelling</a:t>
            </a:r>
            <a:r>
              <a:rPr lang="en-US" b="1" dirty="0" smtClean="0">
                <a:solidFill>
                  <a:srgbClr val="FF0000"/>
                </a:solidFill>
              </a:rPr>
              <a:t> low-cost and low-complexity solutions </a:t>
            </a:r>
            <a:r>
              <a:rPr lang="en-US" dirty="0" smtClean="0"/>
              <a:t>where the data involved is not big and the </a:t>
            </a:r>
            <a:r>
              <a:rPr lang="en-US" b="1" dirty="0" smtClean="0">
                <a:solidFill>
                  <a:srgbClr val="FF0000"/>
                </a:solidFill>
              </a:rPr>
              <a:t>analysis requirements are not computationally intensive.</a:t>
            </a:r>
          </a:p>
        </p:txBody>
      </p:sp>
      <p:sp>
        <p:nvSpPr>
          <p:cNvPr id="7" name="Rectangle 6"/>
          <p:cNvSpPr/>
          <p:nvPr/>
        </p:nvSpPr>
        <p:spPr>
          <a:xfrm>
            <a:off x="-12700" y="0"/>
            <a:ext cx="203200" cy="6858000"/>
          </a:xfrm>
          <a:prstGeom prst="rect">
            <a:avLst/>
          </a:prstGeom>
          <a:solidFill>
            <a:srgbClr val="FEBD0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9" name="TextBox 8"/>
          <p:cNvSpPr txBox="1"/>
          <p:nvPr/>
        </p:nvSpPr>
        <p:spPr>
          <a:xfrm>
            <a:off x="9455151" y="6567491"/>
            <a:ext cx="2273300" cy="276999"/>
          </a:xfrm>
          <a:prstGeom prst="rect">
            <a:avLst/>
          </a:prstGeom>
          <a:noFill/>
        </p:spPr>
        <p:txBody>
          <a:bodyPr>
            <a:spAutoFit/>
          </a:bodyPr>
          <a:lstStyle/>
          <a:p>
            <a:pPr fontAlgn="auto">
              <a:spcBef>
                <a:spcPts val="0"/>
              </a:spcBef>
              <a:spcAft>
                <a:spcPts val="0"/>
              </a:spcAft>
              <a:defRPr/>
            </a:pPr>
            <a:r>
              <a:rPr lang="en-US" sz="1200" dirty="0" err="1">
                <a:solidFill>
                  <a:schemeClr val="tx1">
                    <a:lumMod val="50000"/>
                    <a:lumOff val="50000"/>
                  </a:schemeClr>
                </a:solidFill>
                <a:latin typeface="Arial" panose="020B0604020202020204" pitchFamily="34" charset="0"/>
                <a:cs typeface="Arial" panose="020B0604020202020204" pitchFamily="34" charset="0"/>
              </a:rPr>
              <a:t>Bahga</a:t>
            </a:r>
            <a:r>
              <a:rPr lang="en-US" sz="1200" dirty="0">
                <a:solidFill>
                  <a:schemeClr val="tx1">
                    <a:lumMod val="50000"/>
                    <a:lumOff val="50000"/>
                  </a:schemeClr>
                </a:solidFill>
                <a:latin typeface="Arial" panose="020B0604020202020204" pitchFamily="34" charset="0"/>
                <a:cs typeface="Arial" panose="020B0604020202020204" pitchFamily="34" charset="0"/>
              </a:rPr>
              <a:t> &amp; </a:t>
            </a:r>
            <a:r>
              <a:rPr lang="en-US" sz="1200" dirty="0" err="1">
                <a:solidFill>
                  <a:schemeClr val="tx1">
                    <a:lumMod val="50000"/>
                    <a:lumOff val="50000"/>
                  </a:schemeClr>
                </a:solidFill>
                <a:latin typeface="Arial" panose="020B0604020202020204" pitchFamily="34" charset="0"/>
                <a:cs typeface="Arial" panose="020B0604020202020204" pitchFamily="34" charset="0"/>
              </a:rPr>
              <a:t>Madisetti</a:t>
            </a:r>
            <a:r>
              <a:rPr lang="en-US" sz="1200" dirty="0">
                <a:solidFill>
                  <a:schemeClr val="tx1">
                    <a:lumMod val="50000"/>
                    <a:lumOff val="50000"/>
                  </a:schemeClr>
                </a:solidFill>
                <a:latin typeface="Arial" panose="020B0604020202020204" pitchFamily="34" charset="0"/>
                <a:cs typeface="Arial" panose="020B0604020202020204" pitchFamily="34" charset="0"/>
              </a:rPr>
              <a:t>, © 2015</a:t>
            </a:r>
          </a:p>
        </p:txBody>
      </p:sp>
      <p:sp>
        <p:nvSpPr>
          <p:cNvPr id="10" name="TextBox 9"/>
          <p:cNvSpPr txBox="1"/>
          <p:nvPr/>
        </p:nvSpPr>
        <p:spPr>
          <a:xfrm>
            <a:off x="747716" y="6581779"/>
            <a:ext cx="4111625" cy="276999"/>
          </a:xfrm>
          <a:prstGeom prst="rect">
            <a:avLst/>
          </a:prstGeom>
          <a:noFill/>
        </p:spPr>
        <p:txBody>
          <a:bodyPr>
            <a:spAutoFit/>
          </a:bodyPr>
          <a:lstStyle/>
          <a:p>
            <a:pPr fontAlgn="auto">
              <a:spcBef>
                <a:spcPts val="0"/>
              </a:spcBef>
              <a:spcAft>
                <a:spcPts val="0"/>
              </a:spcAft>
              <a:defRPr/>
            </a:pPr>
            <a:r>
              <a:rPr lang="en-US" sz="1200" dirty="0">
                <a:solidFill>
                  <a:schemeClr val="tx1">
                    <a:lumMod val="50000"/>
                    <a:lumOff val="50000"/>
                  </a:schemeClr>
                </a:solidFill>
                <a:latin typeface="Arial" panose="020B0604020202020204" pitchFamily="34" charset="0"/>
                <a:cs typeface="Arial" panose="020B0604020202020204" pitchFamily="34" charset="0"/>
              </a:rPr>
              <a:t>Book website: http://www.internet-of-things-book.com</a:t>
            </a:r>
          </a:p>
        </p:txBody>
      </p:sp>
      <p:pic>
        <p:nvPicPr>
          <p:cNvPr id="38920"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6223002" y="1547813"/>
            <a:ext cx="5321300" cy="49641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1" name="Slide Number Placeholder 10"/>
          <p:cNvSpPr>
            <a:spLocks noGrp="1"/>
          </p:cNvSpPr>
          <p:nvPr>
            <p:ph type="sldNum" sz="quarter" idx="12"/>
          </p:nvPr>
        </p:nvSpPr>
        <p:spPr/>
        <p:txBody>
          <a:bodyPr/>
          <a:lstStyle/>
          <a:p>
            <a:pPr>
              <a:defRPr/>
            </a:pPr>
            <a:fld id="{7F71B8CC-827C-4243-8E91-AB865FB68896}" type="slidenum">
              <a:rPr lang="en-US" smtClean="0"/>
              <a:pPr>
                <a:defRPr/>
              </a:pPr>
              <a:t>91</a:t>
            </a:fld>
            <a:endParaRPr lang="en-US"/>
          </a:p>
        </p:txBody>
      </p:sp>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0" name="Picture 2" descr="การใช้งานระบบบ้านอัจฉริยะ"/>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2756353" y="1342034"/>
            <a:ext cx="7149648" cy="5033354"/>
          </a:xfrm>
          <a:prstGeom prst="rect">
            <a:avLst/>
          </a:prstGeom>
          <a:noFill/>
          <a:extLst>
            <a:ext uri="{909E8E84-426E-40DD-AFC4-6F175D3DCCD1}">
              <a14:hiddenFill xmlns="" xmlns:a14="http://schemas.microsoft.com/office/drawing/2010/main">
                <a:solidFill>
                  <a:srgbClr val="FFFFFF"/>
                </a:solidFill>
              </a14:hiddenFill>
            </a:ext>
          </a:extLst>
        </p:spPr>
      </p:pic>
      <p:sp>
        <p:nvSpPr>
          <p:cNvPr id="5" name="Rectangle 4"/>
          <p:cNvSpPr/>
          <p:nvPr/>
        </p:nvSpPr>
        <p:spPr>
          <a:xfrm>
            <a:off x="0" y="4"/>
            <a:ext cx="12192000" cy="1419225"/>
          </a:xfrm>
          <a:prstGeom prst="rect">
            <a:avLst/>
          </a:prstGeom>
          <a:solidFill>
            <a:srgbClr val="DAF3F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6" name="Rectangle 5"/>
          <p:cNvSpPr/>
          <p:nvPr/>
        </p:nvSpPr>
        <p:spPr>
          <a:xfrm>
            <a:off x="-12700" y="0"/>
            <a:ext cx="203200" cy="6858000"/>
          </a:xfrm>
          <a:prstGeom prst="rect">
            <a:avLst/>
          </a:prstGeom>
          <a:solidFill>
            <a:srgbClr val="FEBD0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 name="Title 1"/>
          <p:cNvSpPr>
            <a:spLocks noGrp="1"/>
          </p:cNvSpPr>
          <p:nvPr>
            <p:ph type="title"/>
          </p:nvPr>
        </p:nvSpPr>
        <p:spPr>
          <a:xfrm>
            <a:off x="838200" y="93666"/>
            <a:ext cx="10515600" cy="1325563"/>
          </a:xfrm>
        </p:spPr>
        <p:txBody>
          <a:bodyPr>
            <a:normAutofit/>
          </a:bodyPr>
          <a:lstStyle/>
          <a:p>
            <a:r>
              <a:rPr lang="en-US" dirty="0" err="1" smtClean="0"/>
              <a:t>IoT</a:t>
            </a:r>
            <a:r>
              <a:rPr lang="en-US" dirty="0" smtClean="0"/>
              <a:t> – Level 1 Example …Home Automation System</a:t>
            </a:r>
            <a:endParaRPr lang="en-US" dirty="0"/>
          </a:p>
        </p:txBody>
      </p:sp>
      <p:sp>
        <p:nvSpPr>
          <p:cNvPr id="7" name="Slide Number Placeholder 6"/>
          <p:cNvSpPr>
            <a:spLocks noGrp="1"/>
          </p:cNvSpPr>
          <p:nvPr>
            <p:ph type="sldNum" sz="quarter" idx="12"/>
          </p:nvPr>
        </p:nvSpPr>
        <p:spPr/>
        <p:txBody>
          <a:bodyPr/>
          <a:lstStyle/>
          <a:p>
            <a:pPr>
              <a:defRPr/>
            </a:pPr>
            <a:fld id="{7F71B8CC-827C-4243-8E91-AB865FB68896}" type="slidenum">
              <a:rPr lang="en-US" smtClean="0"/>
              <a:pPr>
                <a:defRPr/>
              </a:pPr>
              <a:t>92</a:t>
            </a:fld>
            <a:endParaRPr lang="en-US"/>
          </a:p>
        </p:txBody>
      </p:sp>
    </p:spTree>
    <p:extLst>
      <p:ext uri="{BB962C8B-B14F-4D97-AF65-F5344CB8AC3E}">
        <p14:creationId xmlns="" xmlns:p14="http://schemas.microsoft.com/office/powerpoint/2010/main" val="1895200776"/>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4"/>
            <a:ext cx="12192000" cy="1419225"/>
          </a:xfrm>
          <a:prstGeom prst="rect">
            <a:avLst/>
          </a:prstGeom>
          <a:solidFill>
            <a:srgbClr val="DAF3F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 name="Title 1"/>
          <p:cNvSpPr>
            <a:spLocks noGrp="1"/>
          </p:cNvSpPr>
          <p:nvPr>
            <p:ph type="title"/>
          </p:nvPr>
        </p:nvSpPr>
        <p:spPr>
          <a:xfrm>
            <a:off x="838200" y="187329"/>
            <a:ext cx="10515600" cy="1082675"/>
          </a:xfrm>
        </p:spPr>
        <p:txBody>
          <a:bodyPr rtlCol="0">
            <a:normAutofit/>
          </a:bodyPr>
          <a:lstStyle/>
          <a:p>
            <a:pPr fontAlgn="auto">
              <a:spcAft>
                <a:spcPts val="0"/>
              </a:spcAft>
              <a:defRPr/>
            </a:pPr>
            <a:r>
              <a:rPr lang="en-US" dirty="0" err="1" smtClean="0">
                <a:latin typeface="+mn-lt"/>
              </a:rPr>
              <a:t>IoT</a:t>
            </a:r>
            <a:r>
              <a:rPr lang="en-US" dirty="0" smtClean="0">
                <a:latin typeface="+mn-lt"/>
              </a:rPr>
              <a:t> Level-2</a:t>
            </a:r>
          </a:p>
        </p:txBody>
      </p:sp>
      <p:sp>
        <p:nvSpPr>
          <p:cNvPr id="3" name="Content Placeholder 2"/>
          <p:cNvSpPr>
            <a:spLocks noGrp="1"/>
          </p:cNvSpPr>
          <p:nvPr>
            <p:ph idx="1"/>
          </p:nvPr>
        </p:nvSpPr>
        <p:spPr>
          <a:xfrm>
            <a:off x="838202" y="1825627"/>
            <a:ext cx="4330700" cy="4371975"/>
          </a:xfrm>
        </p:spPr>
        <p:txBody>
          <a:bodyPr rtlCol="0">
            <a:normAutofit fontScale="85000" lnSpcReduction="20000"/>
          </a:bodyPr>
          <a:lstStyle/>
          <a:p>
            <a:pPr fontAlgn="auto">
              <a:spcAft>
                <a:spcPts val="0"/>
              </a:spcAft>
              <a:buFont typeface="Arial" panose="020B0604020202020204" pitchFamily="34" charset="0"/>
              <a:buChar char="•"/>
              <a:defRPr/>
            </a:pPr>
            <a:r>
              <a:rPr lang="en-US" dirty="0" smtClean="0"/>
              <a:t>A level-2 </a:t>
            </a:r>
            <a:r>
              <a:rPr lang="en-US" dirty="0" err="1" smtClean="0"/>
              <a:t>IoT</a:t>
            </a:r>
            <a:r>
              <a:rPr lang="en-US" dirty="0" smtClean="0"/>
              <a:t> system has a </a:t>
            </a:r>
            <a:r>
              <a:rPr lang="en-US" b="1" dirty="0" smtClean="0">
                <a:solidFill>
                  <a:srgbClr val="FF0000"/>
                </a:solidFill>
              </a:rPr>
              <a:t>single node that performs sensing and/or actuation and local analysis. </a:t>
            </a:r>
          </a:p>
          <a:p>
            <a:pPr fontAlgn="auto">
              <a:spcAft>
                <a:spcPts val="0"/>
              </a:spcAft>
              <a:buFont typeface="Arial" panose="020B0604020202020204" pitchFamily="34" charset="0"/>
              <a:buChar char="•"/>
              <a:defRPr/>
            </a:pPr>
            <a:r>
              <a:rPr lang="en-US" b="1" dirty="0" smtClean="0">
                <a:solidFill>
                  <a:srgbClr val="FF0000"/>
                </a:solidFill>
              </a:rPr>
              <a:t>Data is stored in the cloud </a:t>
            </a:r>
            <a:r>
              <a:rPr lang="en-US" dirty="0" smtClean="0"/>
              <a:t>and the application is usually cloud-based. </a:t>
            </a:r>
          </a:p>
          <a:p>
            <a:pPr fontAlgn="auto">
              <a:spcAft>
                <a:spcPts val="0"/>
              </a:spcAft>
              <a:buFont typeface="Arial" panose="020B0604020202020204" pitchFamily="34" charset="0"/>
              <a:buChar char="•"/>
              <a:defRPr/>
            </a:pPr>
            <a:r>
              <a:rPr lang="en-US" dirty="0" smtClean="0"/>
              <a:t>Level-2 </a:t>
            </a:r>
            <a:r>
              <a:rPr lang="en-US" dirty="0" err="1" smtClean="0"/>
              <a:t>IoT</a:t>
            </a:r>
            <a:r>
              <a:rPr lang="en-US" dirty="0" smtClean="0"/>
              <a:t> systems are </a:t>
            </a:r>
            <a:r>
              <a:rPr lang="en-US" b="1" dirty="0" smtClean="0">
                <a:solidFill>
                  <a:srgbClr val="FF0000"/>
                </a:solidFill>
              </a:rPr>
              <a:t>suitable for solutions where the data involved is big; </a:t>
            </a:r>
            <a:r>
              <a:rPr lang="en-US" dirty="0" smtClean="0"/>
              <a:t>however, the primary </a:t>
            </a:r>
            <a:r>
              <a:rPr lang="en-US" b="1" dirty="0" smtClean="0">
                <a:solidFill>
                  <a:srgbClr val="FF0000"/>
                </a:solidFill>
              </a:rPr>
              <a:t>analysis requirement is not computationally intensive </a:t>
            </a:r>
            <a:r>
              <a:rPr lang="en-US" dirty="0" smtClean="0"/>
              <a:t>and can be done locally.</a:t>
            </a:r>
          </a:p>
        </p:txBody>
      </p:sp>
      <p:sp>
        <p:nvSpPr>
          <p:cNvPr id="7" name="Rectangle 6"/>
          <p:cNvSpPr/>
          <p:nvPr/>
        </p:nvSpPr>
        <p:spPr>
          <a:xfrm>
            <a:off x="-12700" y="0"/>
            <a:ext cx="203200" cy="6858000"/>
          </a:xfrm>
          <a:prstGeom prst="rect">
            <a:avLst/>
          </a:prstGeom>
          <a:solidFill>
            <a:srgbClr val="FEBD0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9" name="TextBox 8"/>
          <p:cNvSpPr txBox="1"/>
          <p:nvPr/>
        </p:nvSpPr>
        <p:spPr>
          <a:xfrm>
            <a:off x="9455151" y="6567491"/>
            <a:ext cx="2273300" cy="276999"/>
          </a:xfrm>
          <a:prstGeom prst="rect">
            <a:avLst/>
          </a:prstGeom>
          <a:noFill/>
        </p:spPr>
        <p:txBody>
          <a:bodyPr>
            <a:spAutoFit/>
          </a:bodyPr>
          <a:lstStyle/>
          <a:p>
            <a:pPr fontAlgn="auto">
              <a:spcBef>
                <a:spcPts val="0"/>
              </a:spcBef>
              <a:spcAft>
                <a:spcPts val="0"/>
              </a:spcAft>
              <a:defRPr/>
            </a:pPr>
            <a:r>
              <a:rPr lang="en-US" sz="1200" dirty="0" err="1">
                <a:solidFill>
                  <a:schemeClr val="tx1">
                    <a:lumMod val="50000"/>
                    <a:lumOff val="50000"/>
                  </a:schemeClr>
                </a:solidFill>
                <a:latin typeface="Arial" panose="020B0604020202020204" pitchFamily="34" charset="0"/>
                <a:cs typeface="Arial" panose="020B0604020202020204" pitchFamily="34" charset="0"/>
              </a:rPr>
              <a:t>Bahga</a:t>
            </a:r>
            <a:r>
              <a:rPr lang="en-US" sz="1200" dirty="0">
                <a:solidFill>
                  <a:schemeClr val="tx1">
                    <a:lumMod val="50000"/>
                    <a:lumOff val="50000"/>
                  </a:schemeClr>
                </a:solidFill>
                <a:latin typeface="Arial" panose="020B0604020202020204" pitchFamily="34" charset="0"/>
                <a:cs typeface="Arial" panose="020B0604020202020204" pitchFamily="34" charset="0"/>
              </a:rPr>
              <a:t> &amp; </a:t>
            </a:r>
            <a:r>
              <a:rPr lang="en-US" sz="1200" dirty="0" err="1">
                <a:solidFill>
                  <a:schemeClr val="tx1">
                    <a:lumMod val="50000"/>
                    <a:lumOff val="50000"/>
                  </a:schemeClr>
                </a:solidFill>
                <a:latin typeface="Arial" panose="020B0604020202020204" pitchFamily="34" charset="0"/>
                <a:cs typeface="Arial" panose="020B0604020202020204" pitchFamily="34" charset="0"/>
              </a:rPr>
              <a:t>Madisetti</a:t>
            </a:r>
            <a:r>
              <a:rPr lang="en-US" sz="1200" dirty="0">
                <a:solidFill>
                  <a:schemeClr val="tx1">
                    <a:lumMod val="50000"/>
                    <a:lumOff val="50000"/>
                  </a:schemeClr>
                </a:solidFill>
                <a:latin typeface="Arial" panose="020B0604020202020204" pitchFamily="34" charset="0"/>
                <a:cs typeface="Arial" panose="020B0604020202020204" pitchFamily="34" charset="0"/>
              </a:rPr>
              <a:t>, © 2015</a:t>
            </a:r>
          </a:p>
        </p:txBody>
      </p:sp>
      <p:sp>
        <p:nvSpPr>
          <p:cNvPr id="10" name="TextBox 9"/>
          <p:cNvSpPr txBox="1"/>
          <p:nvPr/>
        </p:nvSpPr>
        <p:spPr>
          <a:xfrm>
            <a:off x="747716" y="6581779"/>
            <a:ext cx="4111625" cy="276999"/>
          </a:xfrm>
          <a:prstGeom prst="rect">
            <a:avLst/>
          </a:prstGeom>
          <a:noFill/>
        </p:spPr>
        <p:txBody>
          <a:bodyPr>
            <a:spAutoFit/>
          </a:bodyPr>
          <a:lstStyle/>
          <a:p>
            <a:pPr fontAlgn="auto">
              <a:spcBef>
                <a:spcPts val="0"/>
              </a:spcBef>
              <a:spcAft>
                <a:spcPts val="0"/>
              </a:spcAft>
              <a:defRPr/>
            </a:pPr>
            <a:r>
              <a:rPr lang="en-US" sz="1200" dirty="0">
                <a:solidFill>
                  <a:schemeClr val="tx1">
                    <a:lumMod val="50000"/>
                    <a:lumOff val="50000"/>
                  </a:schemeClr>
                </a:solidFill>
                <a:latin typeface="Arial" panose="020B0604020202020204" pitchFamily="34" charset="0"/>
                <a:cs typeface="Arial" panose="020B0604020202020204" pitchFamily="34" charset="0"/>
              </a:rPr>
              <a:t>Book website: http://www.internet-of-things-book.com</a:t>
            </a:r>
          </a:p>
        </p:txBody>
      </p:sp>
      <p:pic>
        <p:nvPicPr>
          <p:cNvPr id="39944"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6540500" y="1541463"/>
            <a:ext cx="3621088" cy="4775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1" name="Slide Number Placeholder 10"/>
          <p:cNvSpPr>
            <a:spLocks noGrp="1"/>
          </p:cNvSpPr>
          <p:nvPr>
            <p:ph type="sldNum" sz="quarter" idx="12"/>
          </p:nvPr>
        </p:nvSpPr>
        <p:spPr/>
        <p:txBody>
          <a:bodyPr/>
          <a:lstStyle/>
          <a:p>
            <a:pPr>
              <a:defRPr/>
            </a:pPr>
            <a:fld id="{7F71B8CC-827C-4243-8E91-AB865FB68896}" type="slidenum">
              <a:rPr lang="en-US" smtClean="0"/>
              <a:pPr>
                <a:defRPr/>
              </a:pPr>
              <a:t>93</a:t>
            </a:fld>
            <a:endParaRPr lang="en-US"/>
          </a:p>
        </p:txBody>
      </p:sp>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4"/>
            <a:ext cx="12192000" cy="1419225"/>
          </a:xfrm>
          <a:prstGeom prst="rect">
            <a:avLst/>
          </a:prstGeom>
          <a:solidFill>
            <a:srgbClr val="DAF3F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5" name="Rectangle 4"/>
          <p:cNvSpPr/>
          <p:nvPr/>
        </p:nvSpPr>
        <p:spPr>
          <a:xfrm>
            <a:off x="-12700" y="0"/>
            <a:ext cx="203200" cy="6858000"/>
          </a:xfrm>
          <a:prstGeom prst="rect">
            <a:avLst/>
          </a:prstGeom>
          <a:solidFill>
            <a:srgbClr val="FEBD0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6" name="Title 1"/>
          <p:cNvSpPr txBox="1">
            <a:spLocks/>
          </p:cNvSpPr>
          <p:nvPr/>
        </p:nvSpPr>
        <p:spPr bwMode="auto">
          <a:xfrm>
            <a:off x="838200" y="93666"/>
            <a:ext cx="10515600" cy="13255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fontAlgn="base">
              <a:lnSpc>
                <a:spcPct val="90000"/>
              </a:lnSpc>
              <a:spcBef>
                <a:spcPct val="0"/>
              </a:spcBef>
              <a:spcAft>
                <a:spcPct val="0"/>
              </a:spcAft>
              <a:defRPr sz="4400" kern="1200">
                <a:solidFill>
                  <a:schemeClr val="tx1"/>
                </a:solidFill>
                <a:latin typeface="+mj-lt"/>
                <a:ea typeface="+mj-ea"/>
                <a:cs typeface="+mj-cs"/>
              </a:defRPr>
            </a:lvl1pPr>
            <a:lvl2pPr algn="l" rtl="0" fontAlgn="base">
              <a:lnSpc>
                <a:spcPct val="90000"/>
              </a:lnSpc>
              <a:spcBef>
                <a:spcPct val="0"/>
              </a:spcBef>
              <a:spcAft>
                <a:spcPct val="0"/>
              </a:spcAft>
              <a:defRPr sz="4400">
                <a:solidFill>
                  <a:schemeClr val="tx1"/>
                </a:solidFill>
                <a:latin typeface="Calibri Light" pitchFamily="34" charset="0"/>
              </a:defRPr>
            </a:lvl2pPr>
            <a:lvl3pPr algn="l" rtl="0" fontAlgn="base">
              <a:lnSpc>
                <a:spcPct val="90000"/>
              </a:lnSpc>
              <a:spcBef>
                <a:spcPct val="0"/>
              </a:spcBef>
              <a:spcAft>
                <a:spcPct val="0"/>
              </a:spcAft>
              <a:defRPr sz="4400">
                <a:solidFill>
                  <a:schemeClr val="tx1"/>
                </a:solidFill>
                <a:latin typeface="Calibri Light" pitchFamily="34" charset="0"/>
              </a:defRPr>
            </a:lvl3pPr>
            <a:lvl4pPr algn="l" rtl="0" fontAlgn="base">
              <a:lnSpc>
                <a:spcPct val="90000"/>
              </a:lnSpc>
              <a:spcBef>
                <a:spcPct val="0"/>
              </a:spcBef>
              <a:spcAft>
                <a:spcPct val="0"/>
              </a:spcAft>
              <a:defRPr sz="4400">
                <a:solidFill>
                  <a:schemeClr val="tx1"/>
                </a:solidFill>
                <a:latin typeface="Calibri Light" pitchFamily="34" charset="0"/>
              </a:defRPr>
            </a:lvl4pPr>
            <a:lvl5pPr algn="l" rtl="0" fontAlgn="base">
              <a:lnSpc>
                <a:spcPct val="90000"/>
              </a:lnSpc>
              <a:spcBef>
                <a:spcPct val="0"/>
              </a:spcBef>
              <a:spcAft>
                <a:spcPct val="0"/>
              </a:spcAft>
              <a:defRPr sz="4400">
                <a:solidFill>
                  <a:schemeClr val="tx1"/>
                </a:solidFill>
                <a:latin typeface="Calibri Light" pitchFamily="34" charset="0"/>
              </a:defRPr>
            </a:lvl5pPr>
            <a:lvl6pPr marL="457200" algn="l" rtl="0" fontAlgn="base">
              <a:lnSpc>
                <a:spcPct val="90000"/>
              </a:lnSpc>
              <a:spcBef>
                <a:spcPct val="0"/>
              </a:spcBef>
              <a:spcAft>
                <a:spcPct val="0"/>
              </a:spcAft>
              <a:defRPr sz="4400">
                <a:solidFill>
                  <a:schemeClr val="tx1"/>
                </a:solidFill>
                <a:latin typeface="Calibri Light" pitchFamily="34" charset="0"/>
              </a:defRPr>
            </a:lvl6pPr>
            <a:lvl7pPr marL="914400" algn="l" rtl="0" fontAlgn="base">
              <a:lnSpc>
                <a:spcPct val="90000"/>
              </a:lnSpc>
              <a:spcBef>
                <a:spcPct val="0"/>
              </a:spcBef>
              <a:spcAft>
                <a:spcPct val="0"/>
              </a:spcAft>
              <a:defRPr sz="4400">
                <a:solidFill>
                  <a:schemeClr val="tx1"/>
                </a:solidFill>
                <a:latin typeface="Calibri Light" pitchFamily="34" charset="0"/>
              </a:defRPr>
            </a:lvl7pPr>
            <a:lvl8pPr marL="1371600" algn="l" rtl="0" fontAlgn="base">
              <a:lnSpc>
                <a:spcPct val="90000"/>
              </a:lnSpc>
              <a:spcBef>
                <a:spcPct val="0"/>
              </a:spcBef>
              <a:spcAft>
                <a:spcPct val="0"/>
              </a:spcAft>
              <a:defRPr sz="4400">
                <a:solidFill>
                  <a:schemeClr val="tx1"/>
                </a:solidFill>
                <a:latin typeface="Calibri Light" pitchFamily="34" charset="0"/>
              </a:defRPr>
            </a:lvl8pPr>
            <a:lvl9pPr marL="1828800" algn="l" rtl="0" fontAlgn="base">
              <a:lnSpc>
                <a:spcPct val="90000"/>
              </a:lnSpc>
              <a:spcBef>
                <a:spcPct val="0"/>
              </a:spcBef>
              <a:spcAft>
                <a:spcPct val="0"/>
              </a:spcAft>
              <a:defRPr sz="4400">
                <a:solidFill>
                  <a:schemeClr val="tx1"/>
                </a:solidFill>
                <a:latin typeface="Calibri Light" pitchFamily="34" charset="0"/>
              </a:defRPr>
            </a:lvl9pPr>
          </a:lstStyle>
          <a:p>
            <a:pPr defTabSz="914400"/>
            <a:r>
              <a:rPr lang="en-US" dirty="0" err="1" smtClean="0"/>
              <a:t>IoT</a:t>
            </a:r>
            <a:r>
              <a:rPr lang="en-US" dirty="0" smtClean="0"/>
              <a:t> – Level 2 Example …Smart Irrigation</a:t>
            </a:r>
            <a:endParaRPr lang="en-US" dirty="0"/>
          </a:p>
        </p:txBody>
      </p:sp>
      <p:pic>
        <p:nvPicPr>
          <p:cNvPr id="60421" name="Picture 5"/>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1419227" y="1712913"/>
            <a:ext cx="9353551" cy="4143375"/>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7" name="Slide Number Placeholder 6"/>
          <p:cNvSpPr>
            <a:spLocks noGrp="1"/>
          </p:cNvSpPr>
          <p:nvPr>
            <p:ph type="sldNum" sz="quarter" idx="12"/>
          </p:nvPr>
        </p:nvSpPr>
        <p:spPr/>
        <p:txBody>
          <a:bodyPr/>
          <a:lstStyle/>
          <a:p>
            <a:pPr>
              <a:defRPr/>
            </a:pPr>
            <a:fld id="{7F71B8CC-827C-4243-8E91-AB865FB68896}" type="slidenum">
              <a:rPr lang="en-US" smtClean="0"/>
              <a:pPr>
                <a:defRPr/>
              </a:pPr>
              <a:t>94</a:t>
            </a:fld>
            <a:endParaRPr lang="en-US"/>
          </a:p>
        </p:txBody>
      </p:sp>
    </p:spTree>
    <p:extLst>
      <p:ext uri="{BB962C8B-B14F-4D97-AF65-F5344CB8AC3E}">
        <p14:creationId xmlns="" xmlns:p14="http://schemas.microsoft.com/office/powerpoint/2010/main" val="4137931770"/>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4"/>
            <a:ext cx="12192000" cy="1419225"/>
          </a:xfrm>
          <a:prstGeom prst="rect">
            <a:avLst/>
          </a:prstGeom>
          <a:solidFill>
            <a:srgbClr val="DAF3F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 name="Title 1"/>
          <p:cNvSpPr>
            <a:spLocks noGrp="1"/>
          </p:cNvSpPr>
          <p:nvPr>
            <p:ph type="title"/>
          </p:nvPr>
        </p:nvSpPr>
        <p:spPr>
          <a:xfrm>
            <a:off x="838200" y="187329"/>
            <a:ext cx="10515600" cy="1082675"/>
          </a:xfrm>
        </p:spPr>
        <p:txBody>
          <a:bodyPr rtlCol="0">
            <a:normAutofit/>
          </a:bodyPr>
          <a:lstStyle/>
          <a:p>
            <a:pPr fontAlgn="auto">
              <a:spcAft>
                <a:spcPts val="0"/>
              </a:spcAft>
              <a:defRPr/>
            </a:pPr>
            <a:r>
              <a:rPr lang="en-US" dirty="0" err="1" smtClean="0">
                <a:latin typeface="+mn-lt"/>
              </a:rPr>
              <a:t>IoT</a:t>
            </a:r>
            <a:r>
              <a:rPr lang="en-US" dirty="0" smtClean="0">
                <a:latin typeface="+mn-lt"/>
              </a:rPr>
              <a:t> Level-3</a:t>
            </a:r>
          </a:p>
        </p:txBody>
      </p:sp>
      <p:sp>
        <p:nvSpPr>
          <p:cNvPr id="3" name="Content Placeholder 2"/>
          <p:cNvSpPr>
            <a:spLocks noGrp="1"/>
          </p:cNvSpPr>
          <p:nvPr>
            <p:ph idx="1"/>
          </p:nvPr>
        </p:nvSpPr>
        <p:spPr>
          <a:xfrm>
            <a:off x="838202" y="1825627"/>
            <a:ext cx="4330700" cy="4371975"/>
          </a:xfrm>
        </p:spPr>
        <p:txBody>
          <a:bodyPr rtlCol="0">
            <a:normAutofit lnSpcReduction="10000"/>
          </a:bodyPr>
          <a:lstStyle/>
          <a:p>
            <a:pPr fontAlgn="auto">
              <a:spcAft>
                <a:spcPts val="0"/>
              </a:spcAft>
              <a:buFont typeface="Arial" panose="020B0604020202020204" pitchFamily="34" charset="0"/>
              <a:buChar char="•"/>
              <a:defRPr/>
            </a:pPr>
            <a:r>
              <a:rPr lang="en-US" dirty="0" smtClean="0"/>
              <a:t>A level-3 </a:t>
            </a:r>
            <a:r>
              <a:rPr lang="en-US" dirty="0" err="1" smtClean="0"/>
              <a:t>IoT</a:t>
            </a:r>
            <a:r>
              <a:rPr lang="en-US" dirty="0" smtClean="0"/>
              <a:t> system has a </a:t>
            </a:r>
            <a:r>
              <a:rPr lang="en-US" b="1" dirty="0" smtClean="0">
                <a:solidFill>
                  <a:srgbClr val="FF0000"/>
                </a:solidFill>
              </a:rPr>
              <a:t>single node. Data is stored and analyzed in the cloud </a:t>
            </a:r>
            <a:r>
              <a:rPr lang="en-US" dirty="0" smtClean="0"/>
              <a:t>and the application is cloud-based.</a:t>
            </a:r>
          </a:p>
          <a:p>
            <a:pPr algn="just" fontAlgn="auto">
              <a:spcAft>
                <a:spcPts val="0"/>
              </a:spcAft>
              <a:buFont typeface="Arial" panose="020B0604020202020204" pitchFamily="34" charset="0"/>
              <a:buChar char="•"/>
              <a:defRPr/>
            </a:pPr>
            <a:r>
              <a:rPr lang="en-US" dirty="0" smtClean="0"/>
              <a:t>Level-3 </a:t>
            </a:r>
            <a:r>
              <a:rPr lang="en-US" dirty="0" err="1" smtClean="0"/>
              <a:t>IoT</a:t>
            </a:r>
            <a:r>
              <a:rPr lang="en-US" dirty="0" smtClean="0"/>
              <a:t> systems are suitable for solutions </a:t>
            </a:r>
            <a:r>
              <a:rPr lang="en-US" b="1" dirty="0" smtClean="0">
                <a:solidFill>
                  <a:srgbClr val="FF0000"/>
                </a:solidFill>
              </a:rPr>
              <a:t>where the data involved is big and the analysis requirements are computationally intensive.</a:t>
            </a:r>
          </a:p>
        </p:txBody>
      </p:sp>
      <p:sp>
        <p:nvSpPr>
          <p:cNvPr id="7" name="Rectangle 6"/>
          <p:cNvSpPr/>
          <p:nvPr/>
        </p:nvSpPr>
        <p:spPr>
          <a:xfrm>
            <a:off x="-12700" y="0"/>
            <a:ext cx="203200" cy="6858000"/>
          </a:xfrm>
          <a:prstGeom prst="rect">
            <a:avLst/>
          </a:prstGeom>
          <a:solidFill>
            <a:srgbClr val="FEBD0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9" name="TextBox 8"/>
          <p:cNvSpPr txBox="1"/>
          <p:nvPr/>
        </p:nvSpPr>
        <p:spPr>
          <a:xfrm>
            <a:off x="9455151" y="6567491"/>
            <a:ext cx="2273300" cy="276999"/>
          </a:xfrm>
          <a:prstGeom prst="rect">
            <a:avLst/>
          </a:prstGeom>
          <a:noFill/>
        </p:spPr>
        <p:txBody>
          <a:bodyPr>
            <a:spAutoFit/>
          </a:bodyPr>
          <a:lstStyle/>
          <a:p>
            <a:pPr fontAlgn="auto">
              <a:spcBef>
                <a:spcPts val="0"/>
              </a:spcBef>
              <a:spcAft>
                <a:spcPts val="0"/>
              </a:spcAft>
              <a:defRPr/>
            </a:pPr>
            <a:r>
              <a:rPr lang="en-US" sz="1200" dirty="0" err="1">
                <a:solidFill>
                  <a:schemeClr val="tx1">
                    <a:lumMod val="50000"/>
                    <a:lumOff val="50000"/>
                  </a:schemeClr>
                </a:solidFill>
                <a:latin typeface="Arial" panose="020B0604020202020204" pitchFamily="34" charset="0"/>
                <a:cs typeface="Arial" panose="020B0604020202020204" pitchFamily="34" charset="0"/>
              </a:rPr>
              <a:t>Bahga</a:t>
            </a:r>
            <a:r>
              <a:rPr lang="en-US" sz="1200" dirty="0">
                <a:solidFill>
                  <a:schemeClr val="tx1">
                    <a:lumMod val="50000"/>
                    <a:lumOff val="50000"/>
                  </a:schemeClr>
                </a:solidFill>
                <a:latin typeface="Arial" panose="020B0604020202020204" pitchFamily="34" charset="0"/>
                <a:cs typeface="Arial" panose="020B0604020202020204" pitchFamily="34" charset="0"/>
              </a:rPr>
              <a:t> &amp; </a:t>
            </a:r>
            <a:r>
              <a:rPr lang="en-US" sz="1200" dirty="0" err="1">
                <a:solidFill>
                  <a:schemeClr val="tx1">
                    <a:lumMod val="50000"/>
                    <a:lumOff val="50000"/>
                  </a:schemeClr>
                </a:solidFill>
                <a:latin typeface="Arial" panose="020B0604020202020204" pitchFamily="34" charset="0"/>
                <a:cs typeface="Arial" panose="020B0604020202020204" pitchFamily="34" charset="0"/>
              </a:rPr>
              <a:t>Madisetti</a:t>
            </a:r>
            <a:r>
              <a:rPr lang="en-US" sz="1200" dirty="0">
                <a:solidFill>
                  <a:schemeClr val="tx1">
                    <a:lumMod val="50000"/>
                    <a:lumOff val="50000"/>
                  </a:schemeClr>
                </a:solidFill>
                <a:latin typeface="Arial" panose="020B0604020202020204" pitchFamily="34" charset="0"/>
                <a:cs typeface="Arial" panose="020B0604020202020204" pitchFamily="34" charset="0"/>
              </a:rPr>
              <a:t>, © 2015</a:t>
            </a:r>
          </a:p>
        </p:txBody>
      </p:sp>
      <p:sp>
        <p:nvSpPr>
          <p:cNvPr id="10" name="TextBox 9"/>
          <p:cNvSpPr txBox="1"/>
          <p:nvPr/>
        </p:nvSpPr>
        <p:spPr>
          <a:xfrm>
            <a:off x="747716" y="6581779"/>
            <a:ext cx="4111625" cy="276999"/>
          </a:xfrm>
          <a:prstGeom prst="rect">
            <a:avLst/>
          </a:prstGeom>
          <a:noFill/>
        </p:spPr>
        <p:txBody>
          <a:bodyPr>
            <a:spAutoFit/>
          </a:bodyPr>
          <a:lstStyle/>
          <a:p>
            <a:pPr fontAlgn="auto">
              <a:spcBef>
                <a:spcPts val="0"/>
              </a:spcBef>
              <a:spcAft>
                <a:spcPts val="0"/>
              </a:spcAft>
              <a:defRPr/>
            </a:pPr>
            <a:r>
              <a:rPr lang="en-US" sz="1200" dirty="0">
                <a:solidFill>
                  <a:schemeClr val="tx1">
                    <a:lumMod val="50000"/>
                    <a:lumOff val="50000"/>
                  </a:schemeClr>
                </a:solidFill>
                <a:latin typeface="Arial" panose="020B0604020202020204" pitchFamily="34" charset="0"/>
                <a:cs typeface="Arial" panose="020B0604020202020204" pitchFamily="34" charset="0"/>
              </a:rPr>
              <a:t>Book website: http://www.internet-of-things-book.com</a:t>
            </a:r>
          </a:p>
        </p:txBody>
      </p:sp>
      <p:pic>
        <p:nvPicPr>
          <p:cNvPr id="40968"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6591302" y="1531938"/>
            <a:ext cx="4203700" cy="49672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1" name="Slide Number Placeholder 10"/>
          <p:cNvSpPr>
            <a:spLocks noGrp="1"/>
          </p:cNvSpPr>
          <p:nvPr>
            <p:ph type="sldNum" sz="quarter" idx="12"/>
          </p:nvPr>
        </p:nvSpPr>
        <p:spPr/>
        <p:txBody>
          <a:bodyPr/>
          <a:lstStyle/>
          <a:p>
            <a:pPr>
              <a:defRPr/>
            </a:pPr>
            <a:fld id="{7F71B8CC-827C-4243-8E91-AB865FB68896}" type="slidenum">
              <a:rPr lang="en-US" smtClean="0"/>
              <a:pPr>
                <a:defRPr/>
              </a:pPr>
              <a:t>95</a:t>
            </a:fld>
            <a:endParaRPr lang="en-US"/>
          </a:p>
        </p:txBody>
      </p:sp>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4"/>
            <a:ext cx="12192000" cy="1419225"/>
          </a:xfrm>
          <a:prstGeom prst="rect">
            <a:avLst/>
          </a:prstGeom>
          <a:solidFill>
            <a:srgbClr val="DAF3F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5" name="Rectangle 4"/>
          <p:cNvSpPr/>
          <p:nvPr/>
        </p:nvSpPr>
        <p:spPr>
          <a:xfrm>
            <a:off x="-12700" y="0"/>
            <a:ext cx="203200" cy="6858000"/>
          </a:xfrm>
          <a:prstGeom prst="rect">
            <a:avLst/>
          </a:prstGeom>
          <a:solidFill>
            <a:srgbClr val="FEBD0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6" name="Title 1"/>
          <p:cNvSpPr txBox="1">
            <a:spLocks/>
          </p:cNvSpPr>
          <p:nvPr/>
        </p:nvSpPr>
        <p:spPr bwMode="auto">
          <a:xfrm>
            <a:off x="838200" y="93666"/>
            <a:ext cx="10515600" cy="13255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fontAlgn="base">
              <a:lnSpc>
                <a:spcPct val="90000"/>
              </a:lnSpc>
              <a:spcBef>
                <a:spcPct val="0"/>
              </a:spcBef>
              <a:spcAft>
                <a:spcPct val="0"/>
              </a:spcAft>
              <a:defRPr sz="4400" kern="1200">
                <a:solidFill>
                  <a:schemeClr val="tx1"/>
                </a:solidFill>
                <a:latin typeface="+mj-lt"/>
                <a:ea typeface="+mj-ea"/>
                <a:cs typeface="+mj-cs"/>
              </a:defRPr>
            </a:lvl1pPr>
            <a:lvl2pPr algn="l" rtl="0" fontAlgn="base">
              <a:lnSpc>
                <a:spcPct val="90000"/>
              </a:lnSpc>
              <a:spcBef>
                <a:spcPct val="0"/>
              </a:spcBef>
              <a:spcAft>
                <a:spcPct val="0"/>
              </a:spcAft>
              <a:defRPr sz="4400">
                <a:solidFill>
                  <a:schemeClr val="tx1"/>
                </a:solidFill>
                <a:latin typeface="Calibri Light" pitchFamily="34" charset="0"/>
              </a:defRPr>
            </a:lvl2pPr>
            <a:lvl3pPr algn="l" rtl="0" fontAlgn="base">
              <a:lnSpc>
                <a:spcPct val="90000"/>
              </a:lnSpc>
              <a:spcBef>
                <a:spcPct val="0"/>
              </a:spcBef>
              <a:spcAft>
                <a:spcPct val="0"/>
              </a:spcAft>
              <a:defRPr sz="4400">
                <a:solidFill>
                  <a:schemeClr val="tx1"/>
                </a:solidFill>
                <a:latin typeface="Calibri Light" pitchFamily="34" charset="0"/>
              </a:defRPr>
            </a:lvl3pPr>
            <a:lvl4pPr algn="l" rtl="0" fontAlgn="base">
              <a:lnSpc>
                <a:spcPct val="90000"/>
              </a:lnSpc>
              <a:spcBef>
                <a:spcPct val="0"/>
              </a:spcBef>
              <a:spcAft>
                <a:spcPct val="0"/>
              </a:spcAft>
              <a:defRPr sz="4400">
                <a:solidFill>
                  <a:schemeClr val="tx1"/>
                </a:solidFill>
                <a:latin typeface="Calibri Light" pitchFamily="34" charset="0"/>
              </a:defRPr>
            </a:lvl4pPr>
            <a:lvl5pPr algn="l" rtl="0" fontAlgn="base">
              <a:lnSpc>
                <a:spcPct val="90000"/>
              </a:lnSpc>
              <a:spcBef>
                <a:spcPct val="0"/>
              </a:spcBef>
              <a:spcAft>
                <a:spcPct val="0"/>
              </a:spcAft>
              <a:defRPr sz="4400">
                <a:solidFill>
                  <a:schemeClr val="tx1"/>
                </a:solidFill>
                <a:latin typeface="Calibri Light" pitchFamily="34" charset="0"/>
              </a:defRPr>
            </a:lvl5pPr>
            <a:lvl6pPr marL="457200" algn="l" rtl="0" fontAlgn="base">
              <a:lnSpc>
                <a:spcPct val="90000"/>
              </a:lnSpc>
              <a:spcBef>
                <a:spcPct val="0"/>
              </a:spcBef>
              <a:spcAft>
                <a:spcPct val="0"/>
              </a:spcAft>
              <a:defRPr sz="4400">
                <a:solidFill>
                  <a:schemeClr val="tx1"/>
                </a:solidFill>
                <a:latin typeface="Calibri Light" pitchFamily="34" charset="0"/>
              </a:defRPr>
            </a:lvl6pPr>
            <a:lvl7pPr marL="914400" algn="l" rtl="0" fontAlgn="base">
              <a:lnSpc>
                <a:spcPct val="90000"/>
              </a:lnSpc>
              <a:spcBef>
                <a:spcPct val="0"/>
              </a:spcBef>
              <a:spcAft>
                <a:spcPct val="0"/>
              </a:spcAft>
              <a:defRPr sz="4400">
                <a:solidFill>
                  <a:schemeClr val="tx1"/>
                </a:solidFill>
                <a:latin typeface="Calibri Light" pitchFamily="34" charset="0"/>
              </a:defRPr>
            </a:lvl7pPr>
            <a:lvl8pPr marL="1371600" algn="l" rtl="0" fontAlgn="base">
              <a:lnSpc>
                <a:spcPct val="90000"/>
              </a:lnSpc>
              <a:spcBef>
                <a:spcPct val="0"/>
              </a:spcBef>
              <a:spcAft>
                <a:spcPct val="0"/>
              </a:spcAft>
              <a:defRPr sz="4400">
                <a:solidFill>
                  <a:schemeClr val="tx1"/>
                </a:solidFill>
                <a:latin typeface="Calibri Light" pitchFamily="34" charset="0"/>
              </a:defRPr>
            </a:lvl8pPr>
            <a:lvl9pPr marL="1828800" algn="l" rtl="0" fontAlgn="base">
              <a:lnSpc>
                <a:spcPct val="90000"/>
              </a:lnSpc>
              <a:spcBef>
                <a:spcPct val="0"/>
              </a:spcBef>
              <a:spcAft>
                <a:spcPct val="0"/>
              </a:spcAft>
              <a:defRPr sz="4400">
                <a:solidFill>
                  <a:schemeClr val="tx1"/>
                </a:solidFill>
                <a:latin typeface="Calibri Light" pitchFamily="34" charset="0"/>
              </a:defRPr>
            </a:lvl9pPr>
          </a:lstStyle>
          <a:p>
            <a:pPr defTabSz="914400"/>
            <a:r>
              <a:rPr lang="en-US" dirty="0" err="1" smtClean="0"/>
              <a:t>IoT</a:t>
            </a:r>
            <a:r>
              <a:rPr lang="en-US" dirty="0" smtClean="0"/>
              <a:t> – Level 3 Example …Tracking Package Handling</a:t>
            </a:r>
            <a:endParaRPr lang="en-US" dirty="0"/>
          </a:p>
        </p:txBody>
      </p:sp>
      <p:pic>
        <p:nvPicPr>
          <p:cNvPr id="60418"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508000" y="2479423"/>
            <a:ext cx="5588000" cy="4096005"/>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60420" name="Picture 4" descr="Image result for Truck Being loaded with packages"/>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7294564" y="2057400"/>
            <a:ext cx="4464051" cy="4356100"/>
          </a:xfrm>
          <a:prstGeom prst="rect">
            <a:avLst/>
          </a:prstGeom>
          <a:noFill/>
          <a:extLst>
            <a:ext uri="{909E8E84-426E-40DD-AFC4-6F175D3DCCD1}">
              <a14:hiddenFill xmlns="" xmlns:a14="http://schemas.microsoft.com/office/drawing/2010/main">
                <a:solidFill>
                  <a:srgbClr val="FFFFFF"/>
                </a:solidFill>
              </a14:hiddenFill>
            </a:ext>
          </a:extLst>
        </p:spPr>
      </p:pic>
      <p:sp>
        <p:nvSpPr>
          <p:cNvPr id="7" name="TextBox 6"/>
          <p:cNvSpPr txBox="1"/>
          <p:nvPr/>
        </p:nvSpPr>
        <p:spPr>
          <a:xfrm>
            <a:off x="1587500" y="1574802"/>
            <a:ext cx="7569200" cy="523220"/>
          </a:xfrm>
          <a:prstGeom prst="rect">
            <a:avLst/>
          </a:prstGeom>
          <a:noFill/>
        </p:spPr>
        <p:txBody>
          <a:bodyPr wrap="square" rtlCol="0">
            <a:spAutoFit/>
          </a:bodyPr>
          <a:lstStyle/>
          <a:p>
            <a:r>
              <a:rPr lang="en-US" sz="2800" b="1" dirty="0" smtClean="0">
                <a:latin typeface="Cambria" panose="02040503050406030204" pitchFamily="18" charset="0"/>
              </a:rPr>
              <a:t>Sensors used </a:t>
            </a:r>
            <a:r>
              <a:rPr lang="en-US" sz="2800" b="1" dirty="0" err="1" smtClean="0">
                <a:latin typeface="Cambria" panose="02040503050406030204" pitchFamily="18" charset="0"/>
              </a:rPr>
              <a:t>accelrometer</a:t>
            </a:r>
            <a:r>
              <a:rPr lang="en-US" sz="2800" b="1" dirty="0" smtClean="0">
                <a:latin typeface="Cambria" panose="02040503050406030204" pitchFamily="18" charset="0"/>
              </a:rPr>
              <a:t> and gyroscope</a:t>
            </a:r>
            <a:endParaRPr lang="en-US" sz="2800" b="1" dirty="0">
              <a:latin typeface="Cambria" panose="02040503050406030204" pitchFamily="18" charset="0"/>
            </a:endParaRPr>
          </a:p>
        </p:txBody>
      </p:sp>
      <p:sp>
        <p:nvSpPr>
          <p:cNvPr id="8" name="Slide Number Placeholder 7"/>
          <p:cNvSpPr>
            <a:spLocks noGrp="1"/>
          </p:cNvSpPr>
          <p:nvPr>
            <p:ph type="sldNum" sz="quarter" idx="12"/>
          </p:nvPr>
        </p:nvSpPr>
        <p:spPr/>
        <p:txBody>
          <a:bodyPr/>
          <a:lstStyle/>
          <a:p>
            <a:pPr>
              <a:defRPr/>
            </a:pPr>
            <a:fld id="{7F71B8CC-827C-4243-8E91-AB865FB68896}" type="slidenum">
              <a:rPr lang="en-US" smtClean="0"/>
              <a:pPr>
                <a:defRPr/>
              </a:pPr>
              <a:t>96</a:t>
            </a:fld>
            <a:endParaRPr lang="en-US"/>
          </a:p>
        </p:txBody>
      </p:sp>
    </p:spTree>
    <p:extLst>
      <p:ext uri="{BB962C8B-B14F-4D97-AF65-F5344CB8AC3E}">
        <p14:creationId xmlns="" xmlns:p14="http://schemas.microsoft.com/office/powerpoint/2010/main" val="2911904545"/>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4"/>
            <a:ext cx="12192000" cy="1419225"/>
          </a:xfrm>
          <a:prstGeom prst="rect">
            <a:avLst/>
          </a:prstGeom>
          <a:solidFill>
            <a:srgbClr val="DAF3F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 name="Title 1"/>
          <p:cNvSpPr>
            <a:spLocks noGrp="1"/>
          </p:cNvSpPr>
          <p:nvPr>
            <p:ph type="title"/>
          </p:nvPr>
        </p:nvSpPr>
        <p:spPr>
          <a:xfrm>
            <a:off x="838200" y="187329"/>
            <a:ext cx="10515600" cy="1082675"/>
          </a:xfrm>
        </p:spPr>
        <p:txBody>
          <a:bodyPr rtlCol="0">
            <a:normAutofit/>
          </a:bodyPr>
          <a:lstStyle/>
          <a:p>
            <a:pPr fontAlgn="auto">
              <a:spcAft>
                <a:spcPts val="0"/>
              </a:spcAft>
              <a:defRPr/>
            </a:pPr>
            <a:r>
              <a:rPr lang="en-US" dirty="0" err="1" smtClean="0">
                <a:latin typeface="+mn-lt"/>
              </a:rPr>
              <a:t>IoT</a:t>
            </a:r>
            <a:r>
              <a:rPr lang="en-US" dirty="0" smtClean="0">
                <a:latin typeface="+mn-lt"/>
              </a:rPr>
              <a:t> Level-4</a:t>
            </a:r>
          </a:p>
        </p:txBody>
      </p:sp>
      <p:sp>
        <p:nvSpPr>
          <p:cNvPr id="3" name="Content Placeholder 2"/>
          <p:cNvSpPr>
            <a:spLocks noGrp="1"/>
          </p:cNvSpPr>
          <p:nvPr>
            <p:ph idx="1"/>
          </p:nvPr>
        </p:nvSpPr>
        <p:spPr>
          <a:xfrm>
            <a:off x="838202" y="1825627"/>
            <a:ext cx="4330700" cy="4371975"/>
          </a:xfrm>
        </p:spPr>
        <p:txBody>
          <a:bodyPr rtlCol="0">
            <a:normAutofit fontScale="77500" lnSpcReduction="20000"/>
          </a:bodyPr>
          <a:lstStyle/>
          <a:p>
            <a:pPr fontAlgn="auto">
              <a:spcAft>
                <a:spcPts val="0"/>
              </a:spcAft>
              <a:buFont typeface="Arial" panose="020B0604020202020204" pitchFamily="34" charset="0"/>
              <a:buChar char="•"/>
              <a:defRPr/>
            </a:pPr>
            <a:r>
              <a:rPr lang="en-US" dirty="0" smtClean="0"/>
              <a:t>A level-4 </a:t>
            </a:r>
            <a:r>
              <a:rPr lang="en-US" dirty="0" err="1" smtClean="0"/>
              <a:t>IoT</a:t>
            </a:r>
            <a:r>
              <a:rPr lang="en-US" dirty="0" smtClean="0"/>
              <a:t> system has multiple nodes that perform local analysis. Data is stored in the cloud and the application is cloud-based.</a:t>
            </a:r>
          </a:p>
          <a:p>
            <a:pPr fontAlgn="auto">
              <a:spcAft>
                <a:spcPts val="0"/>
              </a:spcAft>
              <a:buFont typeface="Arial" panose="020B0604020202020204" pitchFamily="34" charset="0"/>
              <a:buChar char="•"/>
              <a:defRPr/>
            </a:pPr>
            <a:r>
              <a:rPr lang="en-US" dirty="0" smtClean="0"/>
              <a:t>Level-4 contains local and cloud-based observer nodes which can subscribe to and receive information collected in the cloud from </a:t>
            </a:r>
            <a:r>
              <a:rPr lang="en-US" dirty="0" err="1" smtClean="0"/>
              <a:t>IoT</a:t>
            </a:r>
            <a:r>
              <a:rPr lang="en-US" dirty="0" smtClean="0"/>
              <a:t> devices.</a:t>
            </a:r>
          </a:p>
          <a:p>
            <a:pPr fontAlgn="auto">
              <a:spcAft>
                <a:spcPts val="0"/>
              </a:spcAft>
              <a:buFont typeface="Arial" panose="020B0604020202020204" pitchFamily="34" charset="0"/>
              <a:buChar char="•"/>
              <a:defRPr/>
            </a:pPr>
            <a:r>
              <a:rPr lang="en-US" dirty="0" smtClean="0"/>
              <a:t>Level-4 </a:t>
            </a:r>
            <a:r>
              <a:rPr lang="en-US" dirty="0" err="1" smtClean="0"/>
              <a:t>IoT</a:t>
            </a:r>
            <a:r>
              <a:rPr lang="en-US" dirty="0" smtClean="0"/>
              <a:t> systems are suitable for solutions where multiple nodes are required, the data involved is big and the analysis requirements are computationally intensive.</a:t>
            </a:r>
          </a:p>
        </p:txBody>
      </p:sp>
      <p:sp>
        <p:nvSpPr>
          <p:cNvPr id="7" name="Rectangle 6"/>
          <p:cNvSpPr/>
          <p:nvPr/>
        </p:nvSpPr>
        <p:spPr>
          <a:xfrm>
            <a:off x="-12700" y="0"/>
            <a:ext cx="203200" cy="6858000"/>
          </a:xfrm>
          <a:prstGeom prst="rect">
            <a:avLst/>
          </a:prstGeom>
          <a:solidFill>
            <a:srgbClr val="FEBD0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9" name="TextBox 8"/>
          <p:cNvSpPr txBox="1"/>
          <p:nvPr/>
        </p:nvSpPr>
        <p:spPr>
          <a:xfrm>
            <a:off x="9455151" y="6567491"/>
            <a:ext cx="2273300" cy="276999"/>
          </a:xfrm>
          <a:prstGeom prst="rect">
            <a:avLst/>
          </a:prstGeom>
          <a:noFill/>
        </p:spPr>
        <p:txBody>
          <a:bodyPr>
            <a:spAutoFit/>
          </a:bodyPr>
          <a:lstStyle/>
          <a:p>
            <a:pPr fontAlgn="auto">
              <a:spcBef>
                <a:spcPts val="0"/>
              </a:spcBef>
              <a:spcAft>
                <a:spcPts val="0"/>
              </a:spcAft>
              <a:defRPr/>
            </a:pPr>
            <a:r>
              <a:rPr lang="en-US" sz="1200" dirty="0" err="1">
                <a:solidFill>
                  <a:schemeClr val="tx1">
                    <a:lumMod val="50000"/>
                    <a:lumOff val="50000"/>
                  </a:schemeClr>
                </a:solidFill>
                <a:latin typeface="Arial" panose="020B0604020202020204" pitchFamily="34" charset="0"/>
                <a:cs typeface="Arial" panose="020B0604020202020204" pitchFamily="34" charset="0"/>
              </a:rPr>
              <a:t>Bahga</a:t>
            </a:r>
            <a:r>
              <a:rPr lang="en-US" sz="1200" dirty="0">
                <a:solidFill>
                  <a:schemeClr val="tx1">
                    <a:lumMod val="50000"/>
                    <a:lumOff val="50000"/>
                  </a:schemeClr>
                </a:solidFill>
                <a:latin typeface="Arial" panose="020B0604020202020204" pitchFamily="34" charset="0"/>
                <a:cs typeface="Arial" panose="020B0604020202020204" pitchFamily="34" charset="0"/>
              </a:rPr>
              <a:t> &amp; </a:t>
            </a:r>
            <a:r>
              <a:rPr lang="en-US" sz="1200" dirty="0" err="1">
                <a:solidFill>
                  <a:schemeClr val="tx1">
                    <a:lumMod val="50000"/>
                    <a:lumOff val="50000"/>
                  </a:schemeClr>
                </a:solidFill>
                <a:latin typeface="Arial" panose="020B0604020202020204" pitchFamily="34" charset="0"/>
                <a:cs typeface="Arial" panose="020B0604020202020204" pitchFamily="34" charset="0"/>
              </a:rPr>
              <a:t>Madisetti</a:t>
            </a:r>
            <a:r>
              <a:rPr lang="en-US" sz="1200" dirty="0">
                <a:solidFill>
                  <a:schemeClr val="tx1">
                    <a:lumMod val="50000"/>
                    <a:lumOff val="50000"/>
                  </a:schemeClr>
                </a:solidFill>
                <a:latin typeface="Arial" panose="020B0604020202020204" pitchFamily="34" charset="0"/>
                <a:cs typeface="Arial" panose="020B0604020202020204" pitchFamily="34" charset="0"/>
              </a:rPr>
              <a:t>, © 2015</a:t>
            </a:r>
          </a:p>
        </p:txBody>
      </p:sp>
      <p:sp>
        <p:nvSpPr>
          <p:cNvPr id="10" name="TextBox 9"/>
          <p:cNvSpPr txBox="1"/>
          <p:nvPr/>
        </p:nvSpPr>
        <p:spPr>
          <a:xfrm>
            <a:off x="747716" y="6581779"/>
            <a:ext cx="4111625" cy="276999"/>
          </a:xfrm>
          <a:prstGeom prst="rect">
            <a:avLst/>
          </a:prstGeom>
          <a:noFill/>
        </p:spPr>
        <p:txBody>
          <a:bodyPr>
            <a:spAutoFit/>
          </a:bodyPr>
          <a:lstStyle/>
          <a:p>
            <a:pPr fontAlgn="auto">
              <a:spcBef>
                <a:spcPts val="0"/>
              </a:spcBef>
              <a:spcAft>
                <a:spcPts val="0"/>
              </a:spcAft>
              <a:defRPr/>
            </a:pPr>
            <a:r>
              <a:rPr lang="en-US" sz="1200" dirty="0">
                <a:solidFill>
                  <a:schemeClr val="tx1">
                    <a:lumMod val="50000"/>
                    <a:lumOff val="50000"/>
                  </a:schemeClr>
                </a:solidFill>
                <a:latin typeface="Arial" panose="020B0604020202020204" pitchFamily="34" charset="0"/>
                <a:cs typeface="Arial" panose="020B0604020202020204" pitchFamily="34" charset="0"/>
              </a:rPr>
              <a:t>Book website: http://www.internet-of-things-book.com</a:t>
            </a:r>
          </a:p>
        </p:txBody>
      </p:sp>
      <p:pic>
        <p:nvPicPr>
          <p:cNvPr id="41992"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6108702" y="1682750"/>
            <a:ext cx="5295900" cy="46672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1" name="Slide Number Placeholder 10"/>
          <p:cNvSpPr>
            <a:spLocks noGrp="1"/>
          </p:cNvSpPr>
          <p:nvPr>
            <p:ph type="sldNum" sz="quarter" idx="12"/>
          </p:nvPr>
        </p:nvSpPr>
        <p:spPr/>
        <p:txBody>
          <a:bodyPr/>
          <a:lstStyle/>
          <a:p>
            <a:pPr>
              <a:defRPr/>
            </a:pPr>
            <a:fld id="{7F71B8CC-827C-4243-8E91-AB865FB68896}" type="slidenum">
              <a:rPr lang="en-US" smtClean="0"/>
              <a:pPr>
                <a:defRPr/>
              </a:pPr>
              <a:t>97</a:t>
            </a:fld>
            <a:endParaRPr lang="en-US"/>
          </a:p>
        </p:txBody>
      </p:sp>
    </p:spTree>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4"/>
            <a:ext cx="12192000" cy="1419225"/>
          </a:xfrm>
          <a:prstGeom prst="rect">
            <a:avLst/>
          </a:prstGeom>
          <a:solidFill>
            <a:srgbClr val="DAF3F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5" name="Rectangle 4"/>
          <p:cNvSpPr/>
          <p:nvPr/>
        </p:nvSpPr>
        <p:spPr>
          <a:xfrm>
            <a:off x="-12700" y="0"/>
            <a:ext cx="203200" cy="6858000"/>
          </a:xfrm>
          <a:prstGeom prst="rect">
            <a:avLst/>
          </a:prstGeom>
          <a:solidFill>
            <a:srgbClr val="FEBD0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6" name="Title 1"/>
          <p:cNvSpPr txBox="1">
            <a:spLocks/>
          </p:cNvSpPr>
          <p:nvPr/>
        </p:nvSpPr>
        <p:spPr bwMode="auto">
          <a:xfrm>
            <a:off x="838200" y="93666"/>
            <a:ext cx="10515600" cy="13255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fontAlgn="base">
              <a:lnSpc>
                <a:spcPct val="90000"/>
              </a:lnSpc>
              <a:spcBef>
                <a:spcPct val="0"/>
              </a:spcBef>
              <a:spcAft>
                <a:spcPct val="0"/>
              </a:spcAft>
              <a:defRPr sz="4400" kern="1200">
                <a:solidFill>
                  <a:schemeClr val="tx1"/>
                </a:solidFill>
                <a:latin typeface="+mj-lt"/>
                <a:ea typeface="+mj-ea"/>
                <a:cs typeface="+mj-cs"/>
              </a:defRPr>
            </a:lvl1pPr>
            <a:lvl2pPr algn="l" rtl="0" fontAlgn="base">
              <a:lnSpc>
                <a:spcPct val="90000"/>
              </a:lnSpc>
              <a:spcBef>
                <a:spcPct val="0"/>
              </a:spcBef>
              <a:spcAft>
                <a:spcPct val="0"/>
              </a:spcAft>
              <a:defRPr sz="4400">
                <a:solidFill>
                  <a:schemeClr val="tx1"/>
                </a:solidFill>
                <a:latin typeface="Calibri Light" pitchFamily="34" charset="0"/>
              </a:defRPr>
            </a:lvl2pPr>
            <a:lvl3pPr algn="l" rtl="0" fontAlgn="base">
              <a:lnSpc>
                <a:spcPct val="90000"/>
              </a:lnSpc>
              <a:spcBef>
                <a:spcPct val="0"/>
              </a:spcBef>
              <a:spcAft>
                <a:spcPct val="0"/>
              </a:spcAft>
              <a:defRPr sz="4400">
                <a:solidFill>
                  <a:schemeClr val="tx1"/>
                </a:solidFill>
                <a:latin typeface="Calibri Light" pitchFamily="34" charset="0"/>
              </a:defRPr>
            </a:lvl3pPr>
            <a:lvl4pPr algn="l" rtl="0" fontAlgn="base">
              <a:lnSpc>
                <a:spcPct val="90000"/>
              </a:lnSpc>
              <a:spcBef>
                <a:spcPct val="0"/>
              </a:spcBef>
              <a:spcAft>
                <a:spcPct val="0"/>
              </a:spcAft>
              <a:defRPr sz="4400">
                <a:solidFill>
                  <a:schemeClr val="tx1"/>
                </a:solidFill>
                <a:latin typeface="Calibri Light" pitchFamily="34" charset="0"/>
              </a:defRPr>
            </a:lvl4pPr>
            <a:lvl5pPr algn="l" rtl="0" fontAlgn="base">
              <a:lnSpc>
                <a:spcPct val="90000"/>
              </a:lnSpc>
              <a:spcBef>
                <a:spcPct val="0"/>
              </a:spcBef>
              <a:spcAft>
                <a:spcPct val="0"/>
              </a:spcAft>
              <a:defRPr sz="4400">
                <a:solidFill>
                  <a:schemeClr val="tx1"/>
                </a:solidFill>
                <a:latin typeface="Calibri Light" pitchFamily="34" charset="0"/>
              </a:defRPr>
            </a:lvl5pPr>
            <a:lvl6pPr marL="457200" algn="l" rtl="0" fontAlgn="base">
              <a:lnSpc>
                <a:spcPct val="90000"/>
              </a:lnSpc>
              <a:spcBef>
                <a:spcPct val="0"/>
              </a:spcBef>
              <a:spcAft>
                <a:spcPct val="0"/>
              </a:spcAft>
              <a:defRPr sz="4400">
                <a:solidFill>
                  <a:schemeClr val="tx1"/>
                </a:solidFill>
                <a:latin typeface="Calibri Light" pitchFamily="34" charset="0"/>
              </a:defRPr>
            </a:lvl6pPr>
            <a:lvl7pPr marL="914400" algn="l" rtl="0" fontAlgn="base">
              <a:lnSpc>
                <a:spcPct val="90000"/>
              </a:lnSpc>
              <a:spcBef>
                <a:spcPct val="0"/>
              </a:spcBef>
              <a:spcAft>
                <a:spcPct val="0"/>
              </a:spcAft>
              <a:defRPr sz="4400">
                <a:solidFill>
                  <a:schemeClr val="tx1"/>
                </a:solidFill>
                <a:latin typeface="Calibri Light" pitchFamily="34" charset="0"/>
              </a:defRPr>
            </a:lvl7pPr>
            <a:lvl8pPr marL="1371600" algn="l" rtl="0" fontAlgn="base">
              <a:lnSpc>
                <a:spcPct val="90000"/>
              </a:lnSpc>
              <a:spcBef>
                <a:spcPct val="0"/>
              </a:spcBef>
              <a:spcAft>
                <a:spcPct val="0"/>
              </a:spcAft>
              <a:defRPr sz="4400">
                <a:solidFill>
                  <a:schemeClr val="tx1"/>
                </a:solidFill>
                <a:latin typeface="Calibri Light" pitchFamily="34" charset="0"/>
              </a:defRPr>
            </a:lvl8pPr>
            <a:lvl9pPr marL="1828800" algn="l" rtl="0" fontAlgn="base">
              <a:lnSpc>
                <a:spcPct val="90000"/>
              </a:lnSpc>
              <a:spcBef>
                <a:spcPct val="0"/>
              </a:spcBef>
              <a:spcAft>
                <a:spcPct val="0"/>
              </a:spcAft>
              <a:defRPr sz="4400">
                <a:solidFill>
                  <a:schemeClr val="tx1"/>
                </a:solidFill>
                <a:latin typeface="Calibri Light" pitchFamily="34" charset="0"/>
              </a:defRPr>
            </a:lvl9pPr>
          </a:lstStyle>
          <a:p>
            <a:pPr defTabSz="914400"/>
            <a:r>
              <a:rPr lang="en-US" dirty="0" err="1" smtClean="0"/>
              <a:t>IoT</a:t>
            </a:r>
            <a:r>
              <a:rPr lang="en-US" dirty="0" smtClean="0"/>
              <a:t> – Level 3 Example …Noise Monitoring</a:t>
            </a:r>
            <a:endParaRPr lang="en-US" dirty="0"/>
          </a:p>
        </p:txBody>
      </p:sp>
      <p:pic>
        <p:nvPicPr>
          <p:cNvPr id="61442"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1371603" y="1419226"/>
            <a:ext cx="9664700" cy="4841874"/>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9" name="TextBox 8"/>
          <p:cNvSpPr txBox="1"/>
          <p:nvPr/>
        </p:nvSpPr>
        <p:spPr>
          <a:xfrm>
            <a:off x="533400" y="1426836"/>
            <a:ext cx="7569200" cy="523220"/>
          </a:xfrm>
          <a:prstGeom prst="rect">
            <a:avLst/>
          </a:prstGeom>
          <a:noFill/>
        </p:spPr>
        <p:txBody>
          <a:bodyPr wrap="square" rtlCol="0">
            <a:spAutoFit/>
          </a:bodyPr>
          <a:lstStyle/>
          <a:p>
            <a:r>
              <a:rPr lang="en-US" sz="2800" b="1" dirty="0" smtClean="0">
                <a:latin typeface="Cambria" panose="02040503050406030204" pitchFamily="18" charset="0"/>
              </a:rPr>
              <a:t>Sound Sensors are used</a:t>
            </a:r>
            <a:endParaRPr lang="en-US" sz="2800" b="1" dirty="0">
              <a:latin typeface="Cambria" panose="02040503050406030204" pitchFamily="18" charset="0"/>
            </a:endParaRPr>
          </a:p>
        </p:txBody>
      </p:sp>
      <p:sp>
        <p:nvSpPr>
          <p:cNvPr id="7" name="Slide Number Placeholder 6"/>
          <p:cNvSpPr>
            <a:spLocks noGrp="1"/>
          </p:cNvSpPr>
          <p:nvPr>
            <p:ph type="sldNum" sz="quarter" idx="12"/>
          </p:nvPr>
        </p:nvSpPr>
        <p:spPr/>
        <p:txBody>
          <a:bodyPr/>
          <a:lstStyle/>
          <a:p>
            <a:pPr>
              <a:defRPr/>
            </a:pPr>
            <a:fld id="{7F71B8CC-827C-4243-8E91-AB865FB68896}" type="slidenum">
              <a:rPr lang="en-US" smtClean="0"/>
              <a:pPr>
                <a:defRPr/>
              </a:pPr>
              <a:t>98</a:t>
            </a:fld>
            <a:endParaRPr lang="en-US"/>
          </a:p>
        </p:txBody>
      </p:sp>
    </p:spTree>
    <p:extLst>
      <p:ext uri="{BB962C8B-B14F-4D97-AF65-F5344CB8AC3E}">
        <p14:creationId xmlns="" xmlns:p14="http://schemas.microsoft.com/office/powerpoint/2010/main" val="845377550"/>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4"/>
            <a:ext cx="12192000" cy="1419225"/>
          </a:xfrm>
          <a:prstGeom prst="rect">
            <a:avLst/>
          </a:prstGeom>
          <a:solidFill>
            <a:srgbClr val="DAF3F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 name="Title 1"/>
          <p:cNvSpPr>
            <a:spLocks noGrp="1"/>
          </p:cNvSpPr>
          <p:nvPr>
            <p:ph type="title"/>
          </p:nvPr>
        </p:nvSpPr>
        <p:spPr>
          <a:xfrm>
            <a:off x="838200" y="187329"/>
            <a:ext cx="10515600" cy="1082675"/>
          </a:xfrm>
        </p:spPr>
        <p:txBody>
          <a:bodyPr rtlCol="0">
            <a:normAutofit/>
          </a:bodyPr>
          <a:lstStyle/>
          <a:p>
            <a:pPr fontAlgn="auto">
              <a:spcAft>
                <a:spcPts val="0"/>
              </a:spcAft>
              <a:defRPr/>
            </a:pPr>
            <a:r>
              <a:rPr lang="en-US" dirty="0" err="1" smtClean="0">
                <a:latin typeface="+mn-lt"/>
              </a:rPr>
              <a:t>IoT</a:t>
            </a:r>
            <a:r>
              <a:rPr lang="en-US" dirty="0" smtClean="0">
                <a:latin typeface="+mn-lt"/>
              </a:rPr>
              <a:t> Level-5</a:t>
            </a:r>
          </a:p>
        </p:txBody>
      </p:sp>
      <p:sp>
        <p:nvSpPr>
          <p:cNvPr id="3" name="Content Placeholder 2"/>
          <p:cNvSpPr>
            <a:spLocks noGrp="1"/>
          </p:cNvSpPr>
          <p:nvPr>
            <p:ph idx="1"/>
          </p:nvPr>
        </p:nvSpPr>
        <p:spPr>
          <a:xfrm>
            <a:off x="838202" y="1825627"/>
            <a:ext cx="4330700" cy="4371975"/>
          </a:xfrm>
        </p:spPr>
        <p:txBody>
          <a:bodyPr rtlCol="0">
            <a:normAutofit fontScale="70000" lnSpcReduction="20000"/>
          </a:bodyPr>
          <a:lstStyle/>
          <a:p>
            <a:pPr fontAlgn="auto">
              <a:spcAft>
                <a:spcPts val="0"/>
              </a:spcAft>
              <a:buFont typeface="Arial" panose="020B0604020202020204" pitchFamily="34" charset="0"/>
              <a:buChar char="•"/>
              <a:defRPr/>
            </a:pPr>
            <a:r>
              <a:rPr lang="en-US" dirty="0" smtClean="0"/>
              <a:t>A level-5 </a:t>
            </a:r>
            <a:r>
              <a:rPr lang="en-US" dirty="0" err="1" smtClean="0"/>
              <a:t>IoT</a:t>
            </a:r>
            <a:r>
              <a:rPr lang="en-US" dirty="0" smtClean="0"/>
              <a:t> system has multiple end nodes and one coordinator node.</a:t>
            </a:r>
          </a:p>
          <a:p>
            <a:pPr fontAlgn="auto">
              <a:spcAft>
                <a:spcPts val="0"/>
              </a:spcAft>
              <a:buFont typeface="Arial" panose="020B0604020202020204" pitchFamily="34" charset="0"/>
              <a:buChar char="•"/>
              <a:defRPr/>
            </a:pPr>
            <a:r>
              <a:rPr lang="en-US" dirty="0" smtClean="0"/>
              <a:t>The end nodes perform sensing and/or actuation.   </a:t>
            </a:r>
          </a:p>
          <a:p>
            <a:pPr fontAlgn="auto">
              <a:spcAft>
                <a:spcPts val="0"/>
              </a:spcAft>
              <a:buFont typeface="Arial" panose="020B0604020202020204" pitchFamily="34" charset="0"/>
              <a:buChar char="•"/>
              <a:defRPr/>
            </a:pPr>
            <a:r>
              <a:rPr lang="en-US" dirty="0" smtClean="0"/>
              <a:t>The coordinator node collects data from the end nodes and sends it to the cloud. </a:t>
            </a:r>
          </a:p>
          <a:p>
            <a:pPr fontAlgn="auto">
              <a:spcAft>
                <a:spcPts val="0"/>
              </a:spcAft>
              <a:buFont typeface="Arial" panose="020B0604020202020204" pitchFamily="34" charset="0"/>
              <a:buChar char="•"/>
              <a:defRPr/>
            </a:pPr>
            <a:r>
              <a:rPr lang="en-US" dirty="0" smtClean="0"/>
              <a:t>Data is stored and analyzed in the cloud and the application is cloud-based. </a:t>
            </a:r>
          </a:p>
          <a:p>
            <a:pPr fontAlgn="auto">
              <a:spcAft>
                <a:spcPts val="0"/>
              </a:spcAft>
              <a:buFont typeface="Arial" panose="020B0604020202020204" pitchFamily="34" charset="0"/>
              <a:buChar char="•"/>
              <a:defRPr/>
            </a:pPr>
            <a:r>
              <a:rPr lang="en-US" dirty="0" smtClean="0"/>
              <a:t>Level-5 </a:t>
            </a:r>
            <a:r>
              <a:rPr lang="en-US" dirty="0" err="1" smtClean="0"/>
              <a:t>IoT</a:t>
            </a:r>
            <a:r>
              <a:rPr lang="en-US" dirty="0" smtClean="0"/>
              <a:t> systems are suitable for solutions based on wireless sensor networks, in which the data involved is big and the analysis requirements are computationally intensive.</a:t>
            </a:r>
          </a:p>
        </p:txBody>
      </p:sp>
      <p:sp>
        <p:nvSpPr>
          <p:cNvPr id="7" name="Rectangle 6"/>
          <p:cNvSpPr/>
          <p:nvPr/>
        </p:nvSpPr>
        <p:spPr>
          <a:xfrm>
            <a:off x="-12700" y="0"/>
            <a:ext cx="203200" cy="6858000"/>
          </a:xfrm>
          <a:prstGeom prst="rect">
            <a:avLst/>
          </a:prstGeom>
          <a:solidFill>
            <a:srgbClr val="FEBD0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9" name="TextBox 8"/>
          <p:cNvSpPr txBox="1"/>
          <p:nvPr/>
        </p:nvSpPr>
        <p:spPr>
          <a:xfrm>
            <a:off x="9455151" y="6567491"/>
            <a:ext cx="2273300" cy="276999"/>
          </a:xfrm>
          <a:prstGeom prst="rect">
            <a:avLst/>
          </a:prstGeom>
          <a:noFill/>
        </p:spPr>
        <p:txBody>
          <a:bodyPr>
            <a:spAutoFit/>
          </a:bodyPr>
          <a:lstStyle/>
          <a:p>
            <a:pPr fontAlgn="auto">
              <a:spcBef>
                <a:spcPts val="0"/>
              </a:spcBef>
              <a:spcAft>
                <a:spcPts val="0"/>
              </a:spcAft>
              <a:defRPr/>
            </a:pPr>
            <a:r>
              <a:rPr lang="en-US" sz="1200" dirty="0" err="1">
                <a:solidFill>
                  <a:schemeClr val="tx1">
                    <a:lumMod val="50000"/>
                    <a:lumOff val="50000"/>
                  </a:schemeClr>
                </a:solidFill>
                <a:latin typeface="Arial" panose="020B0604020202020204" pitchFamily="34" charset="0"/>
                <a:cs typeface="Arial" panose="020B0604020202020204" pitchFamily="34" charset="0"/>
              </a:rPr>
              <a:t>Bahga</a:t>
            </a:r>
            <a:r>
              <a:rPr lang="en-US" sz="1200" dirty="0">
                <a:solidFill>
                  <a:schemeClr val="tx1">
                    <a:lumMod val="50000"/>
                    <a:lumOff val="50000"/>
                  </a:schemeClr>
                </a:solidFill>
                <a:latin typeface="Arial" panose="020B0604020202020204" pitchFamily="34" charset="0"/>
                <a:cs typeface="Arial" panose="020B0604020202020204" pitchFamily="34" charset="0"/>
              </a:rPr>
              <a:t> &amp; </a:t>
            </a:r>
            <a:r>
              <a:rPr lang="en-US" sz="1200" dirty="0" err="1">
                <a:solidFill>
                  <a:schemeClr val="tx1">
                    <a:lumMod val="50000"/>
                    <a:lumOff val="50000"/>
                  </a:schemeClr>
                </a:solidFill>
                <a:latin typeface="Arial" panose="020B0604020202020204" pitchFamily="34" charset="0"/>
                <a:cs typeface="Arial" panose="020B0604020202020204" pitchFamily="34" charset="0"/>
              </a:rPr>
              <a:t>Madisetti</a:t>
            </a:r>
            <a:r>
              <a:rPr lang="en-US" sz="1200" dirty="0">
                <a:solidFill>
                  <a:schemeClr val="tx1">
                    <a:lumMod val="50000"/>
                    <a:lumOff val="50000"/>
                  </a:schemeClr>
                </a:solidFill>
                <a:latin typeface="Arial" panose="020B0604020202020204" pitchFamily="34" charset="0"/>
                <a:cs typeface="Arial" panose="020B0604020202020204" pitchFamily="34" charset="0"/>
              </a:rPr>
              <a:t>, © 2015</a:t>
            </a:r>
          </a:p>
        </p:txBody>
      </p:sp>
      <p:sp>
        <p:nvSpPr>
          <p:cNvPr id="10" name="TextBox 9"/>
          <p:cNvSpPr txBox="1"/>
          <p:nvPr/>
        </p:nvSpPr>
        <p:spPr>
          <a:xfrm>
            <a:off x="747716" y="6581779"/>
            <a:ext cx="4111625" cy="276999"/>
          </a:xfrm>
          <a:prstGeom prst="rect">
            <a:avLst/>
          </a:prstGeom>
          <a:noFill/>
        </p:spPr>
        <p:txBody>
          <a:bodyPr>
            <a:spAutoFit/>
          </a:bodyPr>
          <a:lstStyle/>
          <a:p>
            <a:pPr fontAlgn="auto">
              <a:spcBef>
                <a:spcPts val="0"/>
              </a:spcBef>
              <a:spcAft>
                <a:spcPts val="0"/>
              </a:spcAft>
              <a:defRPr/>
            </a:pPr>
            <a:r>
              <a:rPr lang="en-US" sz="1200" dirty="0">
                <a:solidFill>
                  <a:schemeClr val="tx1">
                    <a:lumMod val="50000"/>
                    <a:lumOff val="50000"/>
                  </a:schemeClr>
                </a:solidFill>
                <a:latin typeface="Arial" panose="020B0604020202020204" pitchFamily="34" charset="0"/>
                <a:cs typeface="Arial" panose="020B0604020202020204" pitchFamily="34" charset="0"/>
              </a:rPr>
              <a:t>Book website: http://www.internet-of-things-book.com</a:t>
            </a:r>
          </a:p>
        </p:txBody>
      </p:sp>
      <p:pic>
        <p:nvPicPr>
          <p:cNvPr id="43016"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5397503" y="1606554"/>
            <a:ext cx="6200775" cy="48926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1" name="Slide Number Placeholder 10"/>
          <p:cNvSpPr>
            <a:spLocks noGrp="1"/>
          </p:cNvSpPr>
          <p:nvPr>
            <p:ph type="sldNum" sz="quarter" idx="12"/>
          </p:nvPr>
        </p:nvSpPr>
        <p:spPr/>
        <p:txBody>
          <a:bodyPr/>
          <a:lstStyle/>
          <a:p>
            <a:pPr>
              <a:defRPr/>
            </a:pPr>
            <a:fld id="{7F71B8CC-827C-4243-8E91-AB865FB68896}" type="slidenum">
              <a:rPr lang="en-US" smtClean="0"/>
              <a:pPr>
                <a:defRPr/>
              </a:pPr>
              <a:t>99</a:t>
            </a:fld>
            <a:endParaRPr lang="en-US"/>
          </a:p>
        </p:txBody>
      </p:sp>
    </p:spTree>
  </p:cSld>
  <p:clrMapOvr>
    <a:masterClrMapping/>
  </p:clrMapOvr>
  <p:timing>
    <p:tnLst>
      <p:par>
        <p:cTn id="1" dur="indefinite" restart="never" nodeType="tmRoot"/>
      </p:par>
    </p:tnLst>
  </p:timing>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_rels/theme3.xml.rels><?xml version="1.0" encoding="UTF-8" standalone="yes"?>
<Relationships xmlns="http://schemas.openxmlformats.org/package/2006/relationships"><Relationship Id="rId1" Type="http://schemas.openxmlformats.org/officeDocument/2006/relationships/image" Target="../media/image2.jpeg"/></Relationships>
</file>

<file path=ppt/theme/_rels/theme4.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Flow">
  <a:themeElements>
    <a:clrScheme name="Civic">
      <a:dk1>
        <a:sysClr val="windowText" lastClr="000000"/>
      </a:dk1>
      <a:lt1>
        <a:sysClr val="window" lastClr="FFFFFF"/>
      </a:lt1>
      <a:dk2>
        <a:srgbClr val="646B86"/>
      </a:dk2>
      <a:lt2>
        <a:srgbClr val="C5D1D7"/>
      </a:lt2>
      <a:accent1>
        <a:srgbClr val="D16349"/>
      </a:accent1>
      <a:accent2>
        <a:srgbClr val="CCB400"/>
      </a:accent2>
      <a:accent3>
        <a:srgbClr val="8CADAE"/>
      </a:accent3>
      <a:accent4>
        <a:srgbClr val="8C7B70"/>
      </a:accent4>
      <a:accent5>
        <a:srgbClr val="8FB08C"/>
      </a:accent5>
      <a:accent6>
        <a:srgbClr val="D19049"/>
      </a:accent6>
      <a:hlink>
        <a:srgbClr val="00A3D6"/>
      </a:hlink>
      <a:folHlink>
        <a:srgbClr val="694F07"/>
      </a:folHlink>
    </a:clrScheme>
    <a:fontScheme name="Flow">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scene3d>
            <a:camera prst="orthographicFront" fov="0">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ppt/theme/theme3.xml><?xml version="1.0" encoding="utf-8"?>
<a:theme xmlns:a="http://schemas.openxmlformats.org/drawingml/2006/main" name="Aspect">
  <a:themeElements>
    <a:clrScheme name="Aspect">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Aspect">
      <a:maj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majorFont>
      <a:min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minorFont>
    </a:fontScheme>
    <a:fmtScheme name="Aspect">
      <a:fillStyleLst>
        <a:solidFill>
          <a:schemeClr val="phClr"/>
        </a:solidFill>
        <a:gradFill rotWithShape="1">
          <a:gsLst>
            <a:gs pos="0">
              <a:schemeClr val="phClr">
                <a:tint val="65000"/>
                <a:satMod val="270000"/>
              </a:schemeClr>
            </a:gs>
            <a:gs pos="25000">
              <a:schemeClr val="phClr">
                <a:tint val="60000"/>
                <a:satMod val="300000"/>
              </a:schemeClr>
            </a:gs>
            <a:gs pos="100000">
              <a:schemeClr val="phClr">
                <a:tint val="29000"/>
                <a:satMod val="400000"/>
              </a:schemeClr>
            </a:gs>
          </a:gsLst>
          <a:lin ang="16200000" scaled="1"/>
        </a:gradFill>
        <a:gradFill rotWithShape="1">
          <a:gsLst>
            <a:gs pos="0">
              <a:schemeClr val="phClr">
                <a:shade val="45000"/>
                <a:satMod val="155000"/>
              </a:schemeClr>
            </a:gs>
            <a:gs pos="60000">
              <a:schemeClr val="phClr">
                <a:shade val="95000"/>
                <a:satMod val="150000"/>
              </a:schemeClr>
            </a:gs>
            <a:gs pos="100000">
              <a:schemeClr val="phClr">
                <a:tint val="87000"/>
                <a:satMod val="250000"/>
              </a:schemeClr>
            </a:gs>
          </a:gsLst>
          <a:lin ang="16200000" scaled="0"/>
        </a:gradFill>
      </a:fillStyleLst>
      <a:lnStyleLst>
        <a:ln w="9525" cap="flat" cmpd="sng" algn="ctr">
          <a:solidFill>
            <a:schemeClr val="phClr">
              <a:satMod val="150000"/>
            </a:schemeClr>
          </a:solidFill>
          <a:prstDash val="solid"/>
        </a:ln>
        <a:ln w="42500" cap="flat" cmpd="sng" algn="ctr">
          <a:solidFill>
            <a:schemeClr val="phClr"/>
          </a:solidFill>
          <a:prstDash val="solid"/>
        </a:ln>
        <a:ln w="38100" cap="flat" cmpd="sng" algn="ctr">
          <a:solidFill>
            <a:schemeClr val="phClr"/>
          </a:solidFill>
          <a:prstDash val="solid"/>
        </a:ln>
      </a:lnStyleLst>
      <a:effectStyleLst>
        <a:effectStyle>
          <a:effectLst>
            <a:outerShdw blurRad="65500" dist="38100" dir="5400000" rotWithShape="0">
              <a:srgbClr val="000000">
                <a:alpha val="40000"/>
              </a:srgbClr>
            </a:outerShdw>
          </a:effectLst>
        </a:effectStyle>
        <a:effectStyle>
          <a:effectLst>
            <a:outerShdw blurRad="65500" dist="38100" dir="5400000" rotWithShape="0">
              <a:srgbClr val="000000">
                <a:alpha val="40000"/>
              </a:srgbClr>
            </a:outerShdw>
          </a:effectLst>
        </a:effectStyle>
        <a:effectStyle>
          <a:effectLst>
            <a:outerShdw blurRad="65500" dist="38100" dir="5400000" rotWithShape="0">
              <a:srgbClr val="000000">
                <a:alpha val="40000"/>
              </a:srgbClr>
            </a:outerShdw>
          </a:effectLst>
          <a:scene3d>
            <a:camera prst="orthographicFront" fov="0">
              <a:rot lat="0" lon="0" rev="0"/>
            </a:camera>
            <a:lightRig rig="contrasting" dir="t">
              <a:rot lat="0" lon="0" rev="12000000"/>
            </a:lightRig>
          </a:scene3d>
          <a:sp3d prstMaterial="powder">
            <a:bevelT h="50800"/>
          </a:sp3d>
        </a:effectStyle>
      </a:effectStyleLst>
      <a:bgFillStyleLst>
        <a:solidFill>
          <a:schemeClr val="phClr"/>
        </a:solidFill>
        <a:gradFill rotWithShape="1">
          <a:gsLst>
            <a:gs pos="0">
              <a:schemeClr val="phClr">
                <a:shade val="35000"/>
                <a:satMod val="150000"/>
              </a:schemeClr>
            </a:gs>
            <a:gs pos="45000">
              <a:schemeClr val="phClr">
                <a:shade val="68000"/>
                <a:satMod val="155000"/>
              </a:schemeClr>
            </a:gs>
            <a:gs pos="100000">
              <a:schemeClr val="phClr">
                <a:tint val="70000"/>
                <a:satMod val="175000"/>
              </a:schemeClr>
            </a:gs>
          </a:gsLst>
          <a:lin ang="16200000" scaled="0"/>
        </a:gradFill>
        <a:blipFill>
          <a:blip xmlns:r="http://schemas.openxmlformats.org/officeDocument/2006/relationships" r:embed="rId1">
            <a:duotone>
              <a:schemeClr val="phClr">
                <a:shade val="800"/>
                <a:satMod val="150000"/>
              </a:schemeClr>
              <a:schemeClr val="phClr">
                <a:tint val="80000"/>
                <a:satMod val="150000"/>
              </a:schemeClr>
            </a:duotone>
          </a:blip>
          <a:tile tx="0" ty="0" sx="75000" sy="75000" flip="none" algn="tl"/>
        </a:blipFill>
      </a:bgFillStyleLst>
    </a:fmtScheme>
  </a:themeElements>
  <a:objectDefaults/>
  <a:extraClrSchemeLst/>
</a:theme>
</file>

<file path=ppt/theme/theme4.xml><?xml version="1.0" encoding="utf-8"?>
<a:theme xmlns:a="http://schemas.openxmlformats.org/drawingml/2006/main" name="1_Flow">
  <a:themeElements>
    <a:clrScheme name="Civic">
      <a:dk1>
        <a:sysClr val="windowText" lastClr="000000"/>
      </a:dk1>
      <a:lt1>
        <a:sysClr val="window" lastClr="FFFFFF"/>
      </a:lt1>
      <a:dk2>
        <a:srgbClr val="646B86"/>
      </a:dk2>
      <a:lt2>
        <a:srgbClr val="C5D1D7"/>
      </a:lt2>
      <a:accent1>
        <a:srgbClr val="D16349"/>
      </a:accent1>
      <a:accent2>
        <a:srgbClr val="CCB400"/>
      </a:accent2>
      <a:accent3>
        <a:srgbClr val="8CADAE"/>
      </a:accent3>
      <a:accent4>
        <a:srgbClr val="8C7B70"/>
      </a:accent4>
      <a:accent5>
        <a:srgbClr val="8FB08C"/>
      </a:accent5>
      <a:accent6>
        <a:srgbClr val="D19049"/>
      </a:accent6>
      <a:hlink>
        <a:srgbClr val="00A3D6"/>
      </a:hlink>
      <a:folHlink>
        <a:srgbClr val="694F07"/>
      </a:folHlink>
    </a:clrScheme>
    <a:fontScheme name="Flow">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scene3d>
            <a:camera prst="orthographicFront" fov="0">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15581</TotalTime>
  <Words>3396</Words>
  <Application>Microsoft Office PowerPoint</Application>
  <PresentationFormat>Custom</PresentationFormat>
  <Paragraphs>625</Paragraphs>
  <Slides>102</Slides>
  <Notes>3</Notes>
  <HiddenSlides>2</HiddenSlides>
  <MMClips>0</MMClips>
  <ScaleCrop>false</ScaleCrop>
  <HeadingPairs>
    <vt:vector size="6" baseType="variant">
      <vt:variant>
        <vt:lpstr>Theme</vt:lpstr>
      </vt:variant>
      <vt:variant>
        <vt:i4>4</vt:i4>
      </vt:variant>
      <vt:variant>
        <vt:lpstr>Embedded OLE Servers</vt:lpstr>
      </vt:variant>
      <vt:variant>
        <vt:i4>1</vt:i4>
      </vt:variant>
      <vt:variant>
        <vt:lpstr>Slide Titles</vt:lpstr>
      </vt:variant>
      <vt:variant>
        <vt:i4>102</vt:i4>
      </vt:variant>
    </vt:vector>
  </HeadingPairs>
  <TitlesOfParts>
    <vt:vector size="107" baseType="lpstr">
      <vt:lpstr>Office Theme</vt:lpstr>
      <vt:lpstr>Flow</vt:lpstr>
      <vt:lpstr>Aspect</vt:lpstr>
      <vt:lpstr>1_Flow</vt:lpstr>
      <vt:lpstr>VISIO</vt:lpstr>
      <vt:lpstr>Slide 1</vt:lpstr>
      <vt:lpstr>Outline</vt:lpstr>
      <vt:lpstr>What is IoT?</vt:lpstr>
      <vt:lpstr>History of IoT</vt:lpstr>
      <vt:lpstr>How IoT Works?</vt:lpstr>
      <vt:lpstr>How IoT Works?</vt:lpstr>
      <vt:lpstr>The Structure of IoT</vt:lpstr>
      <vt:lpstr>Current Status &amp; Future Prospect of IoT</vt:lpstr>
      <vt:lpstr>IoT as a Network of Networks:</vt:lpstr>
      <vt:lpstr>Knowledge Management –  Turning Data into Wisdom</vt:lpstr>
      <vt:lpstr>The Future of IoT</vt:lpstr>
      <vt:lpstr>The Potential of IoT</vt:lpstr>
      <vt:lpstr>Unlock the Massive potential of IoT</vt:lpstr>
      <vt:lpstr>Technology roadmap of IoT</vt:lpstr>
      <vt:lpstr>What is IoT</vt:lpstr>
      <vt:lpstr>What is IoT</vt:lpstr>
      <vt:lpstr>IoT</vt:lpstr>
      <vt:lpstr>Idea: Move from Internet of People    Internet of Things</vt:lpstr>
      <vt:lpstr>Internet of Things - Evolution</vt:lpstr>
      <vt:lpstr>IOT: People connecting with Things</vt:lpstr>
      <vt:lpstr>IoT: Things connecting with Things</vt:lpstr>
      <vt:lpstr>Looming Opportunity</vt:lpstr>
      <vt:lpstr>Slide 23</vt:lpstr>
      <vt:lpstr>IoT Applications : Intelligent Home</vt:lpstr>
      <vt:lpstr>Slide 25</vt:lpstr>
      <vt:lpstr>Slide 26</vt:lpstr>
      <vt:lpstr>Slide 27</vt:lpstr>
      <vt:lpstr>Slide 28</vt:lpstr>
      <vt:lpstr>Slide 29</vt:lpstr>
      <vt:lpstr>Slide 30</vt:lpstr>
      <vt:lpstr>Slide 31</vt:lpstr>
      <vt:lpstr>Slide 32</vt:lpstr>
      <vt:lpstr>Slide 33</vt:lpstr>
      <vt:lpstr>IoT</vt:lpstr>
      <vt:lpstr>Formal Definition of IoT</vt:lpstr>
      <vt:lpstr>Characteristics of IoT</vt:lpstr>
      <vt:lpstr>Physical Design of IoT</vt:lpstr>
      <vt:lpstr>Things in IoT</vt:lpstr>
      <vt:lpstr>IoT Architecture</vt:lpstr>
      <vt:lpstr>TECHNOLOGICAL CHALLENGES OF IoT</vt:lpstr>
      <vt:lpstr>Criticisms and Controversies of IoT</vt:lpstr>
      <vt:lpstr>Slide 42</vt:lpstr>
      <vt:lpstr>IoT Technologies</vt:lpstr>
      <vt:lpstr>Generic Block Diagram of an IoT Device</vt:lpstr>
      <vt:lpstr>Implementing Smart Objects</vt:lpstr>
      <vt:lpstr>Board Connection</vt:lpstr>
      <vt:lpstr>Sensors and Actuators</vt:lpstr>
      <vt:lpstr>IoT Protocols</vt:lpstr>
      <vt:lpstr>IoT Protocols…Link Layer…Ethernet</vt:lpstr>
      <vt:lpstr>IoT Protocols…Link Layer…WiFi</vt:lpstr>
      <vt:lpstr>IoT Protocols…Link Layer…WiMax</vt:lpstr>
      <vt:lpstr>IoT Protocols…Link Layer…LR-WPAN</vt:lpstr>
      <vt:lpstr>Generic Block Diagram of an IoT Device</vt:lpstr>
      <vt:lpstr>IoT Technologies : Communication Technology</vt:lpstr>
      <vt:lpstr>IoT Technologies : Protocols</vt:lpstr>
      <vt:lpstr>IoT Protocols…Link Layer…LR-WPAN</vt:lpstr>
      <vt:lpstr>IoT Protocols…Link Layer…2G/3G/4G –Mobile Communication</vt:lpstr>
      <vt:lpstr>IoT Protocols…Network/Internet Layer</vt:lpstr>
      <vt:lpstr>IoT Protocols…Network Layer</vt:lpstr>
      <vt:lpstr>IoT Protocols…Transport Layer</vt:lpstr>
      <vt:lpstr>IoT Protocols…TCP </vt:lpstr>
      <vt:lpstr>IoT Protocols…UDP </vt:lpstr>
      <vt:lpstr>IoT Protocols…Application Layer…Hyper Transfer Protocol</vt:lpstr>
      <vt:lpstr>IoT Protocols…Application Layer…CoAP</vt:lpstr>
      <vt:lpstr>IoT Protocols…Application Layer…WebSocket</vt:lpstr>
      <vt:lpstr>Slide 66</vt:lpstr>
      <vt:lpstr>IoT Protocols…Application Layer…XMPP</vt:lpstr>
      <vt:lpstr>IoT Protocols…Application Layer…DDS</vt:lpstr>
      <vt:lpstr>IoT Protocols…Application Layer…AMQP</vt:lpstr>
      <vt:lpstr>Logical Design of IoT</vt:lpstr>
      <vt:lpstr>Logical Design of IoT</vt:lpstr>
      <vt:lpstr> Request–Response Communication Model</vt:lpstr>
      <vt:lpstr> Publish–Subscribe Communication Model</vt:lpstr>
      <vt:lpstr>Push–Pull Communication Model</vt:lpstr>
      <vt:lpstr>Exclusive Pair Communication Model</vt:lpstr>
      <vt:lpstr>REST-based Communication APIs</vt:lpstr>
      <vt:lpstr>REST-based Communication APIs Constraints</vt:lpstr>
      <vt:lpstr>WebSocket-based Communication APIs</vt:lpstr>
      <vt:lpstr>Differences between REST and WebSocket-based Communication APIs</vt:lpstr>
      <vt:lpstr>IoT Enabling Technologies</vt:lpstr>
      <vt:lpstr>WSN</vt:lpstr>
      <vt:lpstr>Example of WSNs in IoT &amp; Protocols used</vt:lpstr>
      <vt:lpstr>IoT Technologies : Cloud (Sensing as-a-service Model)</vt:lpstr>
      <vt:lpstr>Cloud Computing</vt:lpstr>
      <vt:lpstr>Big Data Analytics</vt:lpstr>
      <vt:lpstr>Big Data Analytics</vt:lpstr>
      <vt:lpstr>Big Data Analytics</vt:lpstr>
      <vt:lpstr>Big Data Analytics</vt:lpstr>
      <vt:lpstr>IoT Levels and Deployment Templates</vt:lpstr>
      <vt:lpstr>IoT Levels and Deployment Templates</vt:lpstr>
      <vt:lpstr>IoT Level-1</vt:lpstr>
      <vt:lpstr>IoT – Level 1 Example …Home Automation System</vt:lpstr>
      <vt:lpstr>IoT Level-2</vt:lpstr>
      <vt:lpstr>Slide 94</vt:lpstr>
      <vt:lpstr>IoT Level-3</vt:lpstr>
      <vt:lpstr>Slide 96</vt:lpstr>
      <vt:lpstr>IoT Level-4</vt:lpstr>
      <vt:lpstr>Slide 98</vt:lpstr>
      <vt:lpstr>IoT Level-5</vt:lpstr>
      <vt:lpstr>IoT Level-6</vt:lpstr>
      <vt:lpstr>Challenges of IoT</vt:lpstr>
      <vt:lpstr>Slide 102</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 P Gupta</dc:creator>
  <cp:lastModifiedBy>RTU</cp:lastModifiedBy>
  <cp:revision>120</cp:revision>
  <dcterms:created xsi:type="dcterms:W3CDTF">2013-12-30T11:09:22Z</dcterms:created>
  <dcterms:modified xsi:type="dcterms:W3CDTF">2021-12-07T08:08:09Z</dcterms:modified>
</cp:coreProperties>
</file>